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62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91" autoAdjust="0"/>
    <p:restoredTop sz="94660"/>
  </p:normalViewPr>
  <p:slideViewPr>
    <p:cSldViewPr>
      <p:cViewPr>
        <p:scale>
          <a:sx n="90" d="100"/>
          <a:sy n="90" d="100"/>
        </p:scale>
        <p:origin x="-10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7CE9D-8CB8-4ACE-9D63-364F334B8E3E}" type="datetimeFigureOut">
              <a:rPr lang="it-IT" smtClean="0"/>
              <a:t>23/05/2016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C7B080-9BCD-4E0C-87A6-4AC7493E1A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1164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7B080-9BCD-4E0C-87A6-4AC7493E1AE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4238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7B080-9BCD-4E0C-87A6-4AC7493E1AE3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2169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7B080-9BCD-4E0C-87A6-4AC7493E1AE3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88331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7B080-9BCD-4E0C-87A6-4AC7493E1AE3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3890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7B080-9BCD-4E0C-87A6-4AC7493E1AE3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8833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FF28-D913-4329-BE57-2E542EBC6514}" type="datetimeFigureOut">
              <a:rPr lang="it-IT" smtClean="0"/>
              <a:t>23/05/2016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28A-3146-446D-94D6-CAF7C394DE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1480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FF28-D913-4329-BE57-2E542EBC6514}" type="datetimeFigureOut">
              <a:rPr lang="it-IT" smtClean="0"/>
              <a:t>23/05/2016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28A-3146-446D-94D6-CAF7C394DE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488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FF28-D913-4329-BE57-2E542EBC6514}" type="datetimeFigureOut">
              <a:rPr lang="it-IT" smtClean="0"/>
              <a:t>23/05/2016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28A-3146-446D-94D6-CAF7C394DE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0205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FF28-D913-4329-BE57-2E542EBC6514}" type="datetimeFigureOut">
              <a:rPr lang="it-IT" smtClean="0"/>
              <a:t>23/05/2016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28A-3146-446D-94D6-CAF7C394DE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7733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FF28-D913-4329-BE57-2E542EBC6514}" type="datetimeFigureOut">
              <a:rPr lang="it-IT" smtClean="0"/>
              <a:t>23/05/2016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28A-3146-446D-94D6-CAF7C394DE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846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FF28-D913-4329-BE57-2E542EBC6514}" type="datetimeFigureOut">
              <a:rPr lang="it-IT" smtClean="0"/>
              <a:t>23/05/2016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28A-3146-446D-94D6-CAF7C394DE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136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FF28-D913-4329-BE57-2E542EBC6514}" type="datetimeFigureOut">
              <a:rPr lang="it-IT" smtClean="0"/>
              <a:t>23/05/2016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28A-3146-446D-94D6-CAF7C394DE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496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FF28-D913-4329-BE57-2E542EBC6514}" type="datetimeFigureOut">
              <a:rPr lang="it-IT" smtClean="0"/>
              <a:t>23/05/2016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28A-3146-446D-94D6-CAF7C394DE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0866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FF28-D913-4329-BE57-2E542EBC6514}" type="datetimeFigureOut">
              <a:rPr lang="it-IT" smtClean="0"/>
              <a:t>23/05/2016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28A-3146-446D-94D6-CAF7C394DE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9621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FF28-D913-4329-BE57-2E542EBC6514}" type="datetimeFigureOut">
              <a:rPr lang="it-IT" smtClean="0"/>
              <a:t>23/05/2016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28A-3146-446D-94D6-CAF7C394DE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9147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FF28-D913-4329-BE57-2E542EBC6514}" type="datetimeFigureOut">
              <a:rPr lang="it-IT" smtClean="0"/>
              <a:t>23/05/2016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28A-3146-446D-94D6-CAF7C394DE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577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0FF28-D913-4329-BE57-2E542EBC6514}" type="datetimeFigureOut">
              <a:rPr lang="it-IT" smtClean="0"/>
              <a:t>23/05/2016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EA28A-3146-446D-94D6-CAF7C394DE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3761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7504" y="1988840"/>
            <a:ext cx="216546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PEZZO </a:t>
            </a:r>
          </a:p>
          <a:p>
            <a:r>
              <a:rPr lang="it-IT" sz="2400" b="1" dirty="0" smtClean="0"/>
              <a:t>ANTIQUARIATO</a:t>
            </a:r>
            <a:endParaRPr lang="it-IT" sz="24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588224" y="3356992"/>
            <a:ext cx="121539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CLIENTE</a:t>
            </a: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814609" y="2408530"/>
            <a:ext cx="138909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u="sng" dirty="0" smtClean="0"/>
              <a:t>ID_CLIENTE</a:t>
            </a:r>
          </a:p>
          <a:p>
            <a:r>
              <a:rPr lang="it-IT" dirty="0" smtClean="0"/>
              <a:t>NOME</a:t>
            </a:r>
          </a:p>
          <a:p>
            <a:r>
              <a:rPr lang="it-IT" dirty="0" smtClean="0"/>
              <a:t>COGNOME</a:t>
            </a:r>
          </a:p>
          <a:p>
            <a:r>
              <a:rPr lang="it-IT" dirty="0" smtClean="0"/>
              <a:t>COD.FISCALE</a:t>
            </a:r>
          </a:p>
          <a:p>
            <a:r>
              <a:rPr lang="it-IT" dirty="0" smtClean="0"/>
              <a:t>VIA</a:t>
            </a:r>
          </a:p>
          <a:p>
            <a:r>
              <a:rPr lang="it-IT" dirty="0" smtClean="0"/>
              <a:t>CITTA</a:t>
            </a:r>
          </a:p>
          <a:p>
            <a:r>
              <a:rPr lang="it-IT" dirty="0" smtClean="0"/>
              <a:t>CAP</a:t>
            </a:r>
          </a:p>
          <a:p>
            <a:r>
              <a:rPr lang="it-IT" dirty="0" smtClean="0"/>
              <a:t>PROV</a:t>
            </a:r>
          </a:p>
          <a:p>
            <a:r>
              <a:rPr lang="it-IT" dirty="0" smtClean="0"/>
              <a:t>TEL</a:t>
            </a:r>
          </a:p>
          <a:p>
            <a:r>
              <a:rPr lang="it-IT" dirty="0" smtClean="0"/>
              <a:t>EMAIL</a:t>
            </a:r>
          </a:p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 flipH="1">
            <a:off x="7452320" y="2636912"/>
            <a:ext cx="362289" cy="72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256642" y="2966368"/>
            <a:ext cx="181748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u="sng" dirty="0" smtClean="0"/>
              <a:t>ID_PEZZO_ANTIQ</a:t>
            </a:r>
          </a:p>
          <a:p>
            <a:r>
              <a:rPr lang="it-IT" dirty="0" smtClean="0"/>
              <a:t>NOME</a:t>
            </a:r>
          </a:p>
          <a:p>
            <a:r>
              <a:rPr lang="it-IT" dirty="0" smtClean="0"/>
              <a:t>DESCRIZIONE</a:t>
            </a:r>
          </a:p>
          <a:p>
            <a:r>
              <a:rPr lang="it-IT" dirty="0" smtClean="0"/>
              <a:t>COSTO</a:t>
            </a:r>
          </a:p>
          <a:p>
            <a:r>
              <a:rPr lang="it-IT" dirty="0" smtClean="0"/>
              <a:t>ANNO PROD.</a:t>
            </a:r>
          </a:p>
          <a:p>
            <a:r>
              <a:rPr lang="it-IT" dirty="0" smtClean="0"/>
              <a:t>DIMENSIONI</a:t>
            </a:r>
          </a:p>
          <a:p>
            <a:r>
              <a:rPr lang="it-IT" dirty="0" smtClean="0"/>
              <a:t>PESO</a:t>
            </a:r>
          </a:p>
          <a:p>
            <a:r>
              <a:rPr lang="it-IT" dirty="0" smtClean="0"/>
              <a:t>MATERIALE</a:t>
            </a:r>
          </a:p>
          <a:p>
            <a:endParaRPr lang="it-IT" dirty="0"/>
          </a:p>
        </p:txBody>
      </p:sp>
      <p:cxnSp>
        <p:nvCxnSpPr>
          <p:cNvPr id="10" name="Connettore 1 9"/>
          <p:cNvCxnSpPr/>
          <p:nvPr/>
        </p:nvCxnSpPr>
        <p:spPr>
          <a:xfrm flipH="1" flipV="1">
            <a:off x="220638" y="2819837"/>
            <a:ext cx="72009" cy="4054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3270235" y="5976862"/>
            <a:ext cx="158671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TIPOLOGIA</a:t>
            </a:r>
            <a:endParaRPr lang="it-IT" sz="2400" b="1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4704650" y="5092060"/>
            <a:ext cx="15229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u="sng" dirty="0" smtClean="0"/>
              <a:t>ID_TIPOLOGIA</a:t>
            </a:r>
          </a:p>
          <a:p>
            <a:r>
              <a:rPr lang="it-IT" dirty="0" smtClean="0"/>
              <a:t>NOME</a:t>
            </a:r>
          </a:p>
          <a:p>
            <a:r>
              <a:rPr lang="it-IT" dirty="0" smtClean="0"/>
              <a:t>DESCRIZIONE</a:t>
            </a:r>
          </a:p>
          <a:p>
            <a:endParaRPr lang="it-IT" dirty="0"/>
          </a:p>
        </p:txBody>
      </p:sp>
      <p:cxnSp>
        <p:nvCxnSpPr>
          <p:cNvPr id="14" name="Connettore 1 13"/>
          <p:cNvCxnSpPr>
            <a:endCxn id="12" idx="0"/>
          </p:cNvCxnSpPr>
          <p:nvPr/>
        </p:nvCxnSpPr>
        <p:spPr>
          <a:xfrm flipH="1">
            <a:off x="4063593" y="5487616"/>
            <a:ext cx="582665" cy="4892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mbo 14"/>
          <p:cNvSpPr/>
          <p:nvPr/>
        </p:nvSpPr>
        <p:spPr>
          <a:xfrm>
            <a:off x="3779912" y="809303"/>
            <a:ext cx="2928095" cy="1279594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E’ ACQUISTATO</a:t>
            </a:r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17" name="Connettore 4 16"/>
          <p:cNvCxnSpPr>
            <a:stCxn id="15" idx="3"/>
            <a:endCxn id="5" idx="0"/>
          </p:cNvCxnSpPr>
          <p:nvPr/>
        </p:nvCxnSpPr>
        <p:spPr>
          <a:xfrm>
            <a:off x="6708007" y="1449100"/>
            <a:ext cx="487916" cy="1907892"/>
          </a:xfrm>
          <a:prstGeom prst="bentConnector2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4 18"/>
          <p:cNvCxnSpPr>
            <a:stCxn id="15" idx="1"/>
            <a:endCxn id="4" idx="0"/>
          </p:cNvCxnSpPr>
          <p:nvPr/>
        </p:nvCxnSpPr>
        <p:spPr>
          <a:xfrm rot="10800000" flipV="1">
            <a:off x="1190238" y="1449100"/>
            <a:ext cx="2589675" cy="539740"/>
          </a:xfrm>
          <a:prstGeom prst="bentConnector2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6706144" y="14779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1</a:t>
            </a:r>
            <a:endParaRPr lang="it-IT" b="1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2746254" y="1043097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N</a:t>
            </a:r>
            <a:endParaRPr lang="it-IT" b="1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5868144" y="-105899"/>
            <a:ext cx="251934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DATA ACQUISTO</a:t>
            </a:r>
          </a:p>
          <a:p>
            <a:r>
              <a:rPr lang="it-IT" dirty="0" smtClean="0"/>
              <a:t>PREZZO</a:t>
            </a:r>
          </a:p>
          <a:p>
            <a:r>
              <a:rPr lang="it-IT" dirty="0" smtClean="0"/>
              <a:t>ACCONTO</a:t>
            </a:r>
          </a:p>
          <a:p>
            <a:r>
              <a:rPr lang="it-IT" dirty="0" smtClean="0"/>
              <a:t>SALDO</a:t>
            </a:r>
          </a:p>
          <a:p>
            <a:r>
              <a:rPr lang="it-IT" dirty="0" smtClean="0"/>
              <a:t>MODALITA’ PAGAMENTO</a:t>
            </a:r>
            <a:endParaRPr lang="it-IT" dirty="0"/>
          </a:p>
        </p:txBody>
      </p:sp>
      <p:cxnSp>
        <p:nvCxnSpPr>
          <p:cNvPr id="25" name="Connettore 2 24"/>
          <p:cNvCxnSpPr>
            <a:stCxn id="23" idx="1"/>
            <a:endCxn id="15" idx="0"/>
          </p:cNvCxnSpPr>
          <p:nvPr/>
        </p:nvCxnSpPr>
        <p:spPr>
          <a:xfrm flipH="1">
            <a:off x="5243960" y="632765"/>
            <a:ext cx="624184" cy="1765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mbo 27"/>
          <p:cNvSpPr/>
          <p:nvPr/>
        </p:nvSpPr>
        <p:spPr>
          <a:xfrm>
            <a:off x="3894505" y="2614927"/>
            <a:ext cx="2484193" cy="799639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INTERESSA</a:t>
            </a:r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29" name="Connettore 4 28"/>
          <p:cNvCxnSpPr>
            <a:stCxn id="28" idx="3"/>
            <a:endCxn id="5" idx="1"/>
          </p:cNvCxnSpPr>
          <p:nvPr/>
        </p:nvCxnSpPr>
        <p:spPr>
          <a:xfrm>
            <a:off x="6378698" y="3014747"/>
            <a:ext cx="209526" cy="573078"/>
          </a:xfrm>
          <a:prstGeom prst="bentConnector3">
            <a:avLst>
              <a:gd name="adj1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4 29"/>
          <p:cNvCxnSpPr>
            <a:stCxn id="28" idx="1"/>
            <a:endCxn id="4" idx="3"/>
          </p:cNvCxnSpPr>
          <p:nvPr/>
        </p:nvCxnSpPr>
        <p:spPr>
          <a:xfrm rot="10800000">
            <a:off x="2272969" y="2404339"/>
            <a:ext cx="1621536" cy="610408"/>
          </a:xfrm>
          <a:prstGeom prst="bentConnector3">
            <a:avLst>
              <a:gd name="adj1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mbo 40"/>
          <p:cNvSpPr/>
          <p:nvPr/>
        </p:nvSpPr>
        <p:spPr>
          <a:xfrm>
            <a:off x="3272178" y="3555958"/>
            <a:ext cx="2451950" cy="844463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E’ RECENSITO</a:t>
            </a:r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42" name="Connettore 4 41"/>
          <p:cNvCxnSpPr>
            <a:stCxn id="41" idx="3"/>
            <a:endCxn id="5" idx="2"/>
          </p:cNvCxnSpPr>
          <p:nvPr/>
        </p:nvCxnSpPr>
        <p:spPr>
          <a:xfrm flipV="1">
            <a:off x="5724128" y="3818657"/>
            <a:ext cx="1471795" cy="159533"/>
          </a:xfrm>
          <a:prstGeom prst="bentConnector2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4 42"/>
          <p:cNvCxnSpPr>
            <a:stCxn id="41" idx="1"/>
            <a:endCxn id="4" idx="2"/>
          </p:cNvCxnSpPr>
          <p:nvPr/>
        </p:nvCxnSpPr>
        <p:spPr>
          <a:xfrm rot="10800000">
            <a:off x="1190238" y="2819838"/>
            <a:ext cx="2081941" cy="1158353"/>
          </a:xfrm>
          <a:prstGeom prst="bentConnector2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sellaDiTesto 51"/>
          <p:cNvSpPr txBox="1"/>
          <p:nvPr/>
        </p:nvSpPr>
        <p:spPr>
          <a:xfrm>
            <a:off x="5527260" y="2108810"/>
            <a:ext cx="16686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DATA RICHIESTA</a:t>
            </a:r>
          </a:p>
          <a:p>
            <a:r>
              <a:rPr lang="it-IT" dirty="0" smtClean="0"/>
              <a:t>MESSAGGIO</a:t>
            </a:r>
          </a:p>
        </p:txBody>
      </p:sp>
      <p:cxnSp>
        <p:nvCxnSpPr>
          <p:cNvPr id="53" name="Connettore 2 52"/>
          <p:cNvCxnSpPr>
            <a:stCxn id="52" idx="1"/>
            <a:endCxn id="28" idx="0"/>
          </p:cNvCxnSpPr>
          <p:nvPr/>
        </p:nvCxnSpPr>
        <p:spPr>
          <a:xfrm flipH="1">
            <a:off x="5136602" y="2431976"/>
            <a:ext cx="390658" cy="1829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asellaDiTesto 57"/>
          <p:cNvSpPr txBox="1"/>
          <p:nvPr/>
        </p:nvSpPr>
        <p:spPr>
          <a:xfrm>
            <a:off x="6123073" y="3172326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N</a:t>
            </a:r>
            <a:endParaRPr lang="it-IT" b="1" dirty="0"/>
          </a:p>
        </p:txBody>
      </p:sp>
      <p:sp>
        <p:nvSpPr>
          <p:cNvPr id="59" name="CasellaDiTesto 58"/>
          <p:cNvSpPr txBox="1"/>
          <p:nvPr/>
        </p:nvSpPr>
        <p:spPr>
          <a:xfrm>
            <a:off x="3539794" y="2614927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M</a:t>
            </a:r>
            <a:endParaRPr lang="it-IT" b="1" dirty="0"/>
          </a:p>
        </p:txBody>
      </p:sp>
      <p:sp>
        <p:nvSpPr>
          <p:cNvPr id="60" name="CasellaDiTesto 59"/>
          <p:cNvSpPr txBox="1"/>
          <p:nvPr/>
        </p:nvSpPr>
        <p:spPr>
          <a:xfrm>
            <a:off x="5466109" y="4168730"/>
            <a:ext cx="13719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DATA</a:t>
            </a:r>
          </a:p>
          <a:p>
            <a:r>
              <a:rPr lang="it-IT" dirty="0" smtClean="0"/>
              <a:t>COMMENTO</a:t>
            </a:r>
          </a:p>
          <a:p>
            <a:r>
              <a:rPr lang="it-IT" dirty="0" smtClean="0"/>
              <a:t>VOTO</a:t>
            </a:r>
          </a:p>
        </p:txBody>
      </p:sp>
      <p:cxnSp>
        <p:nvCxnSpPr>
          <p:cNvPr id="61" name="Connettore 2 60"/>
          <p:cNvCxnSpPr>
            <a:stCxn id="60" idx="1"/>
            <a:endCxn id="41" idx="2"/>
          </p:cNvCxnSpPr>
          <p:nvPr/>
        </p:nvCxnSpPr>
        <p:spPr>
          <a:xfrm flipH="1" flipV="1">
            <a:off x="4498153" y="4400421"/>
            <a:ext cx="967956" cy="2299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CasellaDiTesto 62"/>
          <p:cNvSpPr txBox="1"/>
          <p:nvPr/>
        </p:nvSpPr>
        <p:spPr>
          <a:xfrm>
            <a:off x="5691077" y="3563841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N</a:t>
            </a:r>
            <a:endParaRPr lang="it-IT" b="1" dirty="0"/>
          </a:p>
        </p:txBody>
      </p:sp>
      <p:sp>
        <p:nvSpPr>
          <p:cNvPr id="64" name="CasellaDiTesto 63"/>
          <p:cNvSpPr txBox="1"/>
          <p:nvPr/>
        </p:nvSpPr>
        <p:spPr>
          <a:xfrm>
            <a:off x="2914730" y="3633991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M</a:t>
            </a:r>
            <a:endParaRPr lang="it-IT" b="1" dirty="0"/>
          </a:p>
        </p:txBody>
      </p:sp>
      <p:sp>
        <p:nvSpPr>
          <p:cNvPr id="65" name="Rombo 64"/>
          <p:cNvSpPr/>
          <p:nvPr/>
        </p:nvSpPr>
        <p:spPr>
          <a:xfrm>
            <a:off x="220638" y="5615100"/>
            <a:ext cx="2802566" cy="844463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APPARTIENE</a:t>
            </a:r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67" name="Connettore 4 66"/>
          <p:cNvCxnSpPr>
            <a:stCxn id="4" idx="1"/>
            <a:endCxn id="65" idx="1"/>
          </p:cNvCxnSpPr>
          <p:nvPr/>
        </p:nvCxnSpPr>
        <p:spPr>
          <a:xfrm rot="10800000" flipH="1" flipV="1">
            <a:off x="107504" y="2404338"/>
            <a:ext cx="113134" cy="3632993"/>
          </a:xfrm>
          <a:prstGeom prst="bentConnector3">
            <a:avLst>
              <a:gd name="adj1" fmla="val -20206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4 69"/>
          <p:cNvCxnSpPr>
            <a:stCxn id="65" idx="3"/>
            <a:endCxn id="12" idx="1"/>
          </p:cNvCxnSpPr>
          <p:nvPr/>
        </p:nvCxnSpPr>
        <p:spPr>
          <a:xfrm>
            <a:off x="3023204" y="6037332"/>
            <a:ext cx="247031" cy="17036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/>
          <p:cNvSpPr txBox="1"/>
          <p:nvPr/>
        </p:nvSpPr>
        <p:spPr>
          <a:xfrm>
            <a:off x="2914730" y="560753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1</a:t>
            </a:r>
            <a:endParaRPr lang="it-IT" b="1" dirty="0"/>
          </a:p>
        </p:txBody>
      </p:sp>
      <p:sp>
        <p:nvSpPr>
          <p:cNvPr id="72" name="CasellaDiTesto 71"/>
          <p:cNvSpPr txBox="1"/>
          <p:nvPr/>
        </p:nvSpPr>
        <p:spPr>
          <a:xfrm>
            <a:off x="27317" y="5554514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M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718695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84226" y="836712"/>
            <a:ext cx="961570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smtClean="0"/>
              <a:t>ID_PEZZO ANT.| NOME | DESCRIZ| …… | FK_CLIENTE | DATA ACQUISTO | PREZZO|… | FK_TIPOLOGIA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912764" y="2771636"/>
            <a:ext cx="368357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smtClean="0"/>
              <a:t>ID_CLIENTE| COGNOME| NOME |……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533357" y="4941168"/>
            <a:ext cx="374724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smtClean="0"/>
              <a:t>ID_TIPOLOGIA| NOME | DESCRIZIONE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5496" y="330260"/>
            <a:ext cx="2675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TAB PEZZO ANTIQUARIATO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912764" y="2402304"/>
            <a:ext cx="1354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TAB CLIENTE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533357" y="4571836"/>
            <a:ext cx="1612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TAB TIPOLOGIA</a:t>
            </a:r>
            <a:endParaRPr lang="it-IT" dirty="0"/>
          </a:p>
        </p:txBody>
      </p:sp>
      <p:cxnSp>
        <p:nvCxnSpPr>
          <p:cNvPr id="11" name="Connettore 4 10"/>
          <p:cNvCxnSpPr>
            <a:endCxn id="5" idx="1"/>
          </p:cNvCxnSpPr>
          <p:nvPr/>
        </p:nvCxnSpPr>
        <p:spPr>
          <a:xfrm rot="5400000">
            <a:off x="3376253" y="1742555"/>
            <a:ext cx="1750258" cy="677236"/>
          </a:xfrm>
          <a:prstGeom prst="bentConnector4">
            <a:avLst>
              <a:gd name="adj1" fmla="val 44725"/>
              <a:gd name="adj2" fmla="val 133755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755576" y="3861048"/>
            <a:ext cx="65853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smtClean="0"/>
              <a:t>ID_INTERESSA| FK_PEZZO A. | FK_CLIENTE | DATA RIC.| MESSAGGIO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755576" y="3491716"/>
            <a:ext cx="1599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TAB INTERESSA</a:t>
            </a:r>
            <a:endParaRPr lang="it-IT" dirty="0"/>
          </a:p>
        </p:txBody>
      </p:sp>
      <p:cxnSp>
        <p:nvCxnSpPr>
          <p:cNvPr id="15" name="Connettore 4 14"/>
          <p:cNvCxnSpPr/>
          <p:nvPr/>
        </p:nvCxnSpPr>
        <p:spPr>
          <a:xfrm rot="16200000" flipV="1">
            <a:off x="533330" y="1550568"/>
            <a:ext cx="2655004" cy="1965956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4 17"/>
          <p:cNvCxnSpPr>
            <a:stCxn id="13" idx="0"/>
          </p:cNvCxnSpPr>
          <p:nvPr/>
        </p:nvCxnSpPr>
        <p:spPr>
          <a:xfrm rot="5400000" flipH="1" flipV="1">
            <a:off x="3866241" y="3322968"/>
            <a:ext cx="720080" cy="356081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323528" y="5877272"/>
            <a:ext cx="698120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smtClean="0"/>
              <a:t>ID_RECENSITO| FK_PEZZO A. | FK_CLIENTE | DATA| COMMENTO | VOTO</a:t>
            </a:r>
            <a:endParaRPr lang="it-IT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323528" y="5507940"/>
            <a:ext cx="1853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TAB E’ RECENSITO</a:t>
            </a:r>
            <a:endParaRPr lang="it-IT" dirty="0"/>
          </a:p>
        </p:txBody>
      </p:sp>
      <p:cxnSp>
        <p:nvCxnSpPr>
          <p:cNvPr id="23" name="Connettore 4 22"/>
          <p:cNvCxnSpPr/>
          <p:nvPr/>
        </p:nvCxnSpPr>
        <p:spPr>
          <a:xfrm rot="16200000" flipV="1">
            <a:off x="-915849" y="2445421"/>
            <a:ext cx="4693295" cy="2214539"/>
          </a:xfrm>
          <a:prstGeom prst="bentConnector3">
            <a:avLst>
              <a:gd name="adj1" fmla="val 2869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4 25"/>
          <p:cNvCxnSpPr/>
          <p:nvPr/>
        </p:nvCxnSpPr>
        <p:spPr>
          <a:xfrm rot="5400000" flipH="1" flipV="1">
            <a:off x="2746208" y="3941373"/>
            <a:ext cx="2770212" cy="1169403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4 29"/>
          <p:cNvCxnSpPr/>
          <p:nvPr/>
        </p:nvCxnSpPr>
        <p:spPr>
          <a:xfrm rot="5400000">
            <a:off x="5440742" y="1633445"/>
            <a:ext cx="3735128" cy="2880323"/>
          </a:xfrm>
          <a:prstGeom prst="bentConnector3">
            <a:avLst>
              <a:gd name="adj1" fmla="val 87232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3340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7504" y="1988840"/>
            <a:ext cx="268535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GRUPPO MUSICALE</a:t>
            </a:r>
            <a:endParaRPr lang="it-IT" sz="24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-1296693" y="1798527"/>
            <a:ext cx="168578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u="sng" dirty="0" smtClean="0"/>
              <a:t>ID_GRUPPO</a:t>
            </a:r>
          </a:p>
          <a:p>
            <a:r>
              <a:rPr lang="it-IT" dirty="0" smtClean="0"/>
              <a:t>NOME</a:t>
            </a:r>
          </a:p>
          <a:p>
            <a:r>
              <a:rPr lang="it-IT" dirty="0" smtClean="0"/>
              <a:t>EMAIL</a:t>
            </a:r>
          </a:p>
          <a:p>
            <a:r>
              <a:rPr lang="it-IT" dirty="0" smtClean="0"/>
              <a:t>ULTIMO ALBUM</a:t>
            </a:r>
          </a:p>
          <a:p>
            <a:r>
              <a:rPr lang="it-IT" dirty="0" smtClean="0"/>
              <a:t>TEL</a:t>
            </a:r>
          </a:p>
          <a:p>
            <a:r>
              <a:rPr lang="it-IT" dirty="0" smtClean="0"/>
              <a:t>AGENTE</a:t>
            </a:r>
          </a:p>
          <a:p>
            <a:endParaRPr lang="it-IT" dirty="0"/>
          </a:p>
        </p:txBody>
      </p:sp>
      <p:cxnSp>
        <p:nvCxnSpPr>
          <p:cNvPr id="6" name="Connettore 1 5"/>
          <p:cNvCxnSpPr/>
          <p:nvPr/>
        </p:nvCxnSpPr>
        <p:spPr>
          <a:xfrm flipV="1">
            <a:off x="292648" y="2403046"/>
            <a:ext cx="102888" cy="8222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mbo 6"/>
          <p:cNvSpPr/>
          <p:nvPr/>
        </p:nvSpPr>
        <p:spPr>
          <a:xfrm>
            <a:off x="4860032" y="809303"/>
            <a:ext cx="2147797" cy="819497"/>
          </a:xfrm>
          <a:prstGeom prst="diamond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SI ESIBISCE</a:t>
            </a:r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8" name="Connettore 4 7"/>
          <p:cNvCxnSpPr>
            <a:stCxn id="7" idx="3"/>
            <a:endCxn id="15" idx="0"/>
          </p:cNvCxnSpPr>
          <p:nvPr/>
        </p:nvCxnSpPr>
        <p:spPr>
          <a:xfrm>
            <a:off x="7007829" y="1219052"/>
            <a:ext cx="982024" cy="1285651"/>
          </a:xfrm>
          <a:prstGeom prst="bentConnector2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4 8"/>
          <p:cNvCxnSpPr>
            <a:stCxn id="7" idx="1"/>
            <a:endCxn id="4" idx="3"/>
          </p:cNvCxnSpPr>
          <p:nvPr/>
        </p:nvCxnSpPr>
        <p:spPr>
          <a:xfrm rot="10800000" flipV="1">
            <a:off x="2792856" y="1219051"/>
            <a:ext cx="2067177" cy="1000621"/>
          </a:xfrm>
          <a:prstGeom prst="bentConnector3">
            <a:avLst>
              <a:gd name="adj1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3083206" y="62277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1</a:t>
            </a:r>
            <a:endParaRPr lang="it-IT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355508" y="845066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N</a:t>
            </a:r>
            <a:endParaRPr lang="it-IT" b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5717722" y="332656"/>
            <a:ext cx="903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PREZZO</a:t>
            </a:r>
            <a:endParaRPr lang="it-IT" dirty="0"/>
          </a:p>
        </p:txBody>
      </p:sp>
      <p:cxnSp>
        <p:nvCxnSpPr>
          <p:cNvPr id="13" name="Connettore 2 12"/>
          <p:cNvCxnSpPr>
            <a:stCxn id="12" idx="1"/>
            <a:endCxn id="7" idx="0"/>
          </p:cNvCxnSpPr>
          <p:nvPr/>
        </p:nvCxnSpPr>
        <p:spPr>
          <a:xfrm>
            <a:off x="5717722" y="517322"/>
            <a:ext cx="216209" cy="2919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7193353" y="2504703"/>
            <a:ext cx="15930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CONCERTO</a:t>
            </a:r>
            <a:endParaRPr lang="it-IT" sz="2400" b="1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7197901" y="3587652"/>
            <a:ext cx="188436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u="sng" dirty="0" smtClean="0"/>
              <a:t>ID_CONCERTO</a:t>
            </a:r>
          </a:p>
          <a:p>
            <a:r>
              <a:rPr lang="it-IT" dirty="0" smtClean="0"/>
              <a:t>NOME</a:t>
            </a:r>
          </a:p>
          <a:p>
            <a:r>
              <a:rPr lang="it-IT" dirty="0" smtClean="0"/>
              <a:t>DATA INIZIO TOUR</a:t>
            </a:r>
          </a:p>
          <a:p>
            <a:r>
              <a:rPr lang="it-IT" dirty="0" smtClean="0"/>
              <a:t>DURATA</a:t>
            </a:r>
          </a:p>
          <a:p>
            <a:r>
              <a:rPr lang="it-IT" dirty="0" smtClean="0"/>
              <a:t>PREZZO</a:t>
            </a:r>
          </a:p>
          <a:p>
            <a:endParaRPr lang="it-IT" dirty="0"/>
          </a:p>
        </p:txBody>
      </p:sp>
      <p:cxnSp>
        <p:nvCxnSpPr>
          <p:cNvPr id="17" name="Connettore 1 16"/>
          <p:cNvCxnSpPr/>
          <p:nvPr/>
        </p:nvCxnSpPr>
        <p:spPr>
          <a:xfrm flipV="1">
            <a:off x="7378497" y="2918909"/>
            <a:ext cx="102888" cy="8222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3203848" y="4166696"/>
            <a:ext cx="9000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CITTA</a:t>
            </a:r>
            <a:endParaRPr lang="it-IT" sz="2400" b="1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3203849" y="5128404"/>
            <a:ext cx="10241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u="sng" dirty="0" smtClean="0"/>
              <a:t>ID_CITTA</a:t>
            </a:r>
          </a:p>
          <a:p>
            <a:r>
              <a:rPr lang="it-IT" dirty="0" smtClean="0"/>
              <a:t>NOME</a:t>
            </a:r>
          </a:p>
          <a:p>
            <a:r>
              <a:rPr lang="it-IT" dirty="0" smtClean="0"/>
              <a:t>PROV</a:t>
            </a:r>
          </a:p>
        </p:txBody>
      </p:sp>
      <p:cxnSp>
        <p:nvCxnSpPr>
          <p:cNvPr id="20" name="Connettore 1 19"/>
          <p:cNvCxnSpPr/>
          <p:nvPr/>
        </p:nvCxnSpPr>
        <p:spPr>
          <a:xfrm flipV="1">
            <a:off x="3388992" y="4580902"/>
            <a:ext cx="102888" cy="8222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5501057" y="5693012"/>
            <a:ext cx="82586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SEDE</a:t>
            </a:r>
            <a:endParaRPr lang="it-IT" sz="2400" b="1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6342968" y="5403191"/>
            <a:ext cx="132972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u="sng" dirty="0" smtClean="0"/>
              <a:t>ID_SEDE</a:t>
            </a:r>
          </a:p>
          <a:p>
            <a:r>
              <a:rPr lang="it-IT" dirty="0" smtClean="0"/>
              <a:t>NOME</a:t>
            </a:r>
          </a:p>
          <a:p>
            <a:r>
              <a:rPr lang="it-IT" dirty="0" smtClean="0"/>
              <a:t>INDIRIZZO</a:t>
            </a:r>
          </a:p>
          <a:p>
            <a:r>
              <a:rPr lang="it-IT" dirty="0" smtClean="0"/>
              <a:t>CAPIENZA</a:t>
            </a:r>
          </a:p>
          <a:p>
            <a:r>
              <a:rPr lang="it-IT" dirty="0" smtClean="0"/>
              <a:t>COPERTURA</a:t>
            </a:r>
          </a:p>
        </p:txBody>
      </p:sp>
      <p:cxnSp>
        <p:nvCxnSpPr>
          <p:cNvPr id="23" name="Connettore 1 22"/>
          <p:cNvCxnSpPr>
            <a:stCxn id="21" idx="3"/>
          </p:cNvCxnSpPr>
          <p:nvPr/>
        </p:nvCxnSpPr>
        <p:spPr>
          <a:xfrm flipV="1">
            <a:off x="6326924" y="5743533"/>
            <a:ext cx="102888" cy="180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mbo 24"/>
          <p:cNvSpPr/>
          <p:nvPr/>
        </p:nvSpPr>
        <p:spPr>
          <a:xfrm>
            <a:off x="4075147" y="2585538"/>
            <a:ext cx="1937014" cy="915470"/>
          </a:xfrm>
          <a:prstGeom prst="diamond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SI SVOLGE</a:t>
            </a:r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27" name="Connettore 4 26"/>
          <p:cNvCxnSpPr>
            <a:stCxn id="25" idx="1"/>
            <a:endCxn id="18" idx="1"/>
          </p:cNvCxnSpPr>
          <p:nvPr/>
        </p:nvCxnSpPr>
        <p:spPr>
          <a:xfrm rot="10800000" flipV="1">
            <a:off x="3203849" y="3043273"/>
            <a:ext cx="871299" cy="1354256"/>
          </a:xfrm>
          <a:prstGeom prst="bentConnector3">
            <a:avLst>
              <a:gd name="adj1" fmla="val 12623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4 28"/>
          <p:cNvCxnSpPr>
            <a:stCxn id="25" idx="3"/>
          </p:cNvCxnSpPr>
          <p:nvPr/>
        </p:nvCxnSpPr>
        <p:spPr>
          <a:xfrm flipV="1">
            <a:off x="6012161" y="2918909"/>
            <a:ext cx="1181192" cy="12436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mbo 30"/>
          <p:cNvSpPr/>
          <p:nvPr/>
        </p:nvSpPr>
        <p:spPr>
          <a:xfrm>
            <a:off x="3341383" y="5780086"/>
            <a:ext cx="2028251" cy="91547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DISPONE</a:t>
            </a:r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32" name="Connettore 4 31"/>
          <p:cNvCxnSpPr>
            <a:stCxn id="31" idx="1"/>
            <a:endCxn id="18" idx="2"/>
          </p:cNvCxnSpPr>
          <p:nvPr/>
        </p:nvCxnSpPr>
        <p:spPr>
          <a:xfrm rot="10800000" flipH="1">
            <a:off x="3341382" y="4628361"/>
            <a:ext cx="312493" cy="1609460"/>
          </a:xfrm>
          <a:prstGeom prst="bentConnector4">
            <a:avLst>
              <a:gd name="adj1" fmla="val -73154"/>
              <a:gd name="adj2" fmla="val 642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4 32"/>
          <p:cNvCxnSpPr>
            <a:stCxn id="31" idx="3"/>
            <a:endCxn id="21" idx="1"/>
          </p:cNvCxnSpPr>
          <p:nvPr/>
        </p:nvCxnSpPr>
        <p:spPr>
          <a:xfrm flipV="1">
            <a:off x="5369634" y="5923845"/>
            <a:ext cx="131423" cy="31397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sellaDiTesto 38"/>
          <p:cNvSpPr txBox="1"/>
          <p:nvPr/>
        </p:nvSpPr>
        <p:spPr>
          <a:xfrm>
            <a:off x="3547468" y="3145387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N</a:t>
            </a:r>
            <a:endParaRPr lang="it-IT" b="1" dirty="0"/>
          </a:p>
        </p:txBody>
      </p:sp>
      <p:sp>
        <p:nvSpPr>
          <p:cNvPr id="40" name="CasellaDiTesto 39"/>
          <p:cNvSpPr txBox="1"/>
          <p:nvPr/>
        </p:nvSpPr>
        <p:spPr>
          <a:xfrm>
            <a:off x="6041416" y="3065052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M</a:t>
            </a:r>
          </a:p>
        </p:txBody>
      </p:sp>
      <p:sp>
        <p:nvSpPr>
          <p:cNvPr id="41" name="CasellaDiTesto 40"/>
          <p:cNvSpPr txBox="1"/>
          <p:nvPr/>
        </p:nvSpPr>
        <p:spPr>
          <a:xfrm>
            <a:off x="5385707" y="2262372"/>
            <a:ext cx="12529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DATA - ORA</a:t>
            </a:r>
          </a:p>
          <a:p>
            <a:r>
              <a:rPr lang="it-IT" dirty="0" smtClean="0"/>
              <a:t>PREZZO</a:t>
            </a:r>
            <a:endParaRPr lang="it-IT" dirty="0"/>
          </a:p>
        </p:txBody>
      </p:sp>
      <p:sp>
        <p:nvSpPr>
          <p:cNvPr id="52" name="CasellaDiTesto 51"/>
          <p:cNvSpPr txBox="1"/>
          <p:nvPr/>
        </p:nvSpPr>
        <p:spPr>
          <a:xfrm>
            <a:off x="5130639" y="5828690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M</a:t>
            </a:r>
          </a:p>
        </p:txBody>
      </p:sp>
      <p:cxnSp>
        <p:nvCxnSpPr>
          <p:cNvPr id="54" name="Connettore 4 53"/>
          <p:cNvCxnSpPr>
            <a:stCxn id="25" idx="2"/>
            <a:endCxn id="21" idx="0"/>
          </p:cNvCxnSpPr>
          <p:nvPr/>
        </p:nvCxnSpPr>
        <p:spPr>
          <a:xfrm rot="16200000" flipH="1">
            <a:off x="4382820" y="4161841"/>
            <a:ext cx="2192004" cy="87033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asellaDiTesto 54"/>
          <p:cNvSpPr txBox="1"/>
          <p:nvPr/>
        </p:nvSpPr>
        <p:spPr>
          <a:xfrm>
            <a:off x="5597379" y="48073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1</a:t>
            </a:r>
            <a:endParaRPr lang="it-IT" b="1" dirty="0"/>
          </a:p>
        </p:txBody>
      </p:sp>
      <p:sp>
        <p:nvSpPr>
          <p:cNvPr id="57" name="CasellaDiTesto 56"/>
          <p:cNvSpPr txBox="1"/>
          <p:nvPr/>
        </p:nvSpPr>
        <p:spPr>
          <a:xfrm>
            <a:off x="1431345" y="2695720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M</a:t>
            </a:r>
          </a:p>
        </p:txBody>
      </p:sp>
      <p:sp>
        <p:nvSpPr>
          <p:cNvPr id="67" name="CasellaDiTesto 66"/>
          <p:cNvSpPr txBox="1"/>
          <p:nvPr/>
        </p:nvSpPr>
        <p:spPr>
          <a:xfrm>
            <a:off x="-271750" y="6062605"/>
            <a:ext cx="123168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ARTISTA</a:t>
            </a:r>
            <a:endParaRPr lang="it-IT" sz="2400" b="1" dirty="0"/>
          </a:p>
        </p:txBody>
      </p:sp>
      <p:sp>
        <p:nvSpPr>
          <p:cNvPr id="68" name="CasellaDiTesto 67"/>
          <p:cNvSpPr txBox="1"/>
          <p:nvPr/>
        </p:nvSpPr>
        <p:spPr>
          <a:xfrm>
            <a:off x="900776" y="5590658"/>
            <a:ext cx="204690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u="sng" dirty="0" smtClean="0"/>
              <a:t>ID_ARTISTA</a:t>
            </a:r>
          </a:p>
          <a:p>
            <a:r>
              <a:rPr lang="it-IT" dirty="0" smtClean="0"/>
              <a:t>NOME – COGNOME</a:t>
            </a:r>
          </a:p>
          <a:p>
            <a:r>
              <a:rPr lang="it-IT" dirty="0" smtClean="0"/>
              <a:t>NOME D’ARTE</a:t>
            </a:r>
          </a:p>
          <a:p>
            <a:r>
              <a:rPr lang="it-IT" dirty="0" smtClean="0"/>
              <a:t>STRUMENTO</a:t>
            </a:r>
          </a:p>
          <a:p>
            <a:r>
              <a:rPr lang="it-IT" dirty="0" smtClean="0"/>
              <a:t>…..</a:t>
            </a:r>
          </a:p>
          <a:p>
            <a:endParaRPr lang="it-IT" dirty="0"/>
          </a:p>
        </p:txBody>
      </p:sp>
      <p:sp>
        <p:nvSpPr>
          <p:cNvPr id="69" name="Rombo 68"/>
          <p:cNvSpPr/>
          <p:nvPr/>
        </p:nvSpPr>
        <p:spPr>
          <a:xfrm>
            <a:off x="2379" y="3434384"/>
            <a:ext cx="1937014" cy="915470"/>
          </a:xfrm>
          <a:prstGeom prst="diamond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E’ COMPOSTO</a:t>
            </a:r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71" name="Connettore 4 70"/>
          <p:cNvCxnSpPr>
            <a:stCxn id="4" idx="2"/>
            <a:endCxn id="69" idx="0"/>
          </p:cNvCxnSpPr>
          <p:nvPr/>
        </p:nvCxnSpPr>
        <p:spPr>
          <a:xfrm rot="5400000">
            <a:off x="718594" y="2702797"/>
            <a:ext cx="983879" cy="47929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4 72"/>
          <p:cNvCxnSpPr>
            <a:stCxn id="69" idx="2"/>
            <a:endCxn id="67" idx="0"/>
          </p:cNvCxnSpPr>
          <p:nvPr/>
        </p:nvCxnSpPr>
        <p:spPr>
          <a:xfrm rot="5400000">
            <a:off x="-198886" y="4892832"/>
            <a:ext cx="1712751" cy="62679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CasellaDiTesto 73"/>
          <p:cNvSpPr txBox="1"/>
          <p:nvPr/>
        </p:nvSpPr>
        <p:spPr>
          <a:xfrm>
            <a:off x="395536" y="5508346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N</a:t>
            </a:r>
            <a:endParaRPr lang="it-IT" b="1" dirty="0"/>
          </a:p>
        </p:txBody>
      </p:sp>
      <p:sp>
        <p:nvSpPr>
          <p:cNvPr id="75" name="CasellaDiTesto 74"/>
          <p:cNvSpPr txBox="1"/>
          <p:nvPr/>
        </p:nvSpPr>
        <p:spPr>
          <a:xfrm>
            <a:off x="1592362" y="3223892"/>
            <a:ext cx="554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DAL</a:t>
            </a:r>
          </a:p>
          <a:p>
            <a:r>
              <a:rPr lang="it-IT" dirty="0" smtClean="0"/>
              <a:t>AL</a:t>
            </a:r>
            <a:endParaRPr lang="it-IT" dirty="0"/>
          </a:p>
        </p:txBody>
      </p:sp>
      <p:sp>
        <p:nvSpPr>
          <p:cNvPr id="76" name="CasellaDiTesto 75"/>
          <p:cNvSpPr txBox="1"/>
          <p:nvPr/>
        </p:nvSpPr>
        <p:spPr>
          <a:xfrm>
            <a:off x="2256435" y="101822"/>
            <a:ext cx="260359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GENERE MUSICALE</a:t>
            </a:r>
            <a:endParaRPr lang="it-IT" sz="2400" b="1" dirty="0"/>
          </a:p>
        </p:txBody>
      </p:sp>
      <p:sp>
        <p:nvSpPr>
          <p:cNvPr id="77" name="Rombo 76"/>
          <p:cNvSpPr/>
          <p:nvPr/>
        </p:nvSpPr>
        <p:spPr>
          <a:xfrm>
            <a:off x="-212117" y="466835"/>
            <a:ext cx="2225786" cy="599069"/>
          </a:xfrm>
          <a:prstGeom prst="diamond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SUONATO</a:t>
            </a:r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79" name="Connettore 4 78"/>
          <p:cNvCxnSpPr>
            <a:stCxn id="76" idx="1"/>
            <a:endCxn id="77" idx="0"/>
          </p:cNvCxnSpPr>
          <p:nvPr/>
        </p:nvCxnSpPr>
        <p:spPr>
          <a:xfrm rot="10800000" flipV="1">
            <a:off x="900777" y="332655"/>
            <a:ext cx="1355659" cy="13418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4 80"/>
          <p:cNvCxnSpPr>
            <a:stCxn id="4" idx="0"/>
            <a:endCxn id="77" idx="2"/>
          </p:cNvCxnSpPr>
          <p:nvPr/>
        </p:nvCxnSpPr>
        <p:spPr>
          <a:xfrm rot="16200000" flipV="1">
            <a:off x="714010" y="1252670"/>
            <a:ext cx="922936" cy="54940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CasellaDiTesto 85"/>
          <p:cNvSpPr txBox="1"/>
          <p:nvPr/>
        </p:nvSpPr>
        <p:spPr>
          <a:xfrm>
            <a:off x="1456191" y="1352166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N</a:t>
            </a:r>
            <a:endParaRPr lang="it-IT" b="1" dirty="0"/>
          </a:p>
        </p:txBody>
      </p:sp>
      <p:sp>
        <p:nvSpPr>
          <p:cNvPr id="87" name="CasellaDiTesto 86"/>
          <p:cNvSpPr txBox="1"/>
          <p:nvPr/>
        </p:nvSpPr>
        <p:spPr>
          <a:xfrm>
            <a:off x="1924229" y="39703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1</a:t>
            </a:r>
            <a:endParaRPr lang="it-IT" b="1" dirty="0"/>
          </a:p>
        </p:txBody>
      </p:sp>
      <p:sp>
        <p:nvSpPr>
          <p:cNvPr id="88" name="CasellaDiTesto 87"/>
          <p:cNvSpPr txBox="1"/>
          <p:nvPr/>
        </p:nvSpPr>
        <p:spPr>
          <a:xfrm>
            <a:off x="7279098" y="845066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1686395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1520" y="836712"/>
            <a:ext cx="26593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err="1" smtClean="0"/>
              <a:t>ID_gen</a:t>
            </a:r>
            <a:r>
              <a:rPr lang="it-IT" dirty="0" smtClean="0"/>
              <a:t> </a:t>
            </a:r>
            <a:r>
              <a:rPr lang="it-IT" dirty="0" err="1" smtClean="0"/>
              <a:t>mus</a:t>
            </a:r>
            <a:r>
              <a:rPr lang="it-IT" dirty="0" smtClean="0"/>
              <a:t>| nome| </a:t>
            </a:r>
            <a:r>
              <a:rPr lang="it-IT" dirty="0" err="1" smtClean="0"/>
              <a:t>descr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5496" y="330260"/>
            <a:ext cx="1383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TAB </a:t>
            </a:r>
            <a:r>
              <a:rPr lang="it-IT" dirty="0" err="1" smtClean="0"/>
              <a:t>gen</a:t>
            </a:r>
            <a:r>
              <a:rPr lang="it-IT" dirty="0" smtClean="0"/>
              <a:t> </a:t>
            </a:r>
            <a:r>
              <a:rPr lang="it-IT" dirty="0" err="1" smtClean="0"/>
              <a:t>mus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355323" y="2341782"/>
            <a:ext cx="529253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smtClean="0"/>
              <a:t>ID_SI ESIBISCE| FK_GRUPPO| FK_CONCERTO | PREZZO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860897" y="1872239"/>
            <a:ext cx="1603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TAB SI ESIBISCE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403920" y="2852936"/>
            <a:ext cx="395140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err="1" smtClean="0"/>
              <a:t>ID_grupp</a:t>
            </a:r>
            <a:r>
              <a:rPr lang="it-IT" dirty="0" smtClean="0"/>
              <a:t>| nome| ..| …… |</a:t>
            </a:r>
            <a:r>
              <a:rPr lang="it-IT" dirty="0" err="1" smtClean="0"/>
              <a:t>FK_gen</a:t>
            </a:r>
            <a:r>
              <a:rPr lang="it-IT" dirty="0" smtClean="0"/>
              <a:t> music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87896" y="2346484"/>
            <a:ext cx="1865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TAB gruppo music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424508" y="5198993"/>
            <a:ext cx="44734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err="1" smtClean="0"/>
              <a:t>ID_artista</a:t>
            </a:r>
            <a:r>
              <a:rPr lang="it-IT" dirty="0" smtClean="0"/>
              <a:t>| cognome| ..| …… |….| …| .|… | ….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208484" y="4692541"/>
            <a:ext cx="1182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TAB artista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3131840" y="6165304"/>
            <a:ext cx="40673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err="1" smtClean="0"/>
              <a:t>ID_sede|nome</a:t>
            </a:r>
            <a:r>
              <a:rPr lang="it-IT" dirty="0" smtClean="0"/>
              <a:t>| capienza| …… |FK_CITTA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2915816" y="5658852"/>
            <a:ext cx="1032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TAB sede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5076056" y="3861048"/>
            <a:ext cx="39632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err="1" smtClean="0"/>
              <a:t>ID_citta</a:t>
            </a:r>
            <a:r>
              <a:rPr lang="it-IT" dirty="0" smtClean="0"/>
              <a:t>| nome| ..| …… |….| …| .|… | ….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4860032" y="3354596"/>
            <a:ext cx="998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TAB citta</a:t>
            </a:r>
            <a:endParaRPr lang="it-IT" dirty="0"/>
          </a:p>
        </p:txBody>
      </p:sp>
      <p:cxnSp>
        <p:nvCxnSpPr>
          <p:cNvPr id="17" name="Connettore 4 16"/>
          <p:cNvCxnSpPr>
            <a:endCxn id="4" idx="1"/>
          </p:cNvCxnSpPr>
          <p:nvPr/>
        </p:nvCxnSpPr>
        <p:spPr>
          <a:xfrm rot="10800000">
            <a:off x="251520" y="1021378"/>
            <a:ext cx="3528392" cy="1694438"/>
          </a:xfrm>
          <a:prstGeom prst="bentConnector3">
            <a:avLst>
              <a:gd name="adj1" fmla="val 106479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187896" y="4042266"/>
            <a:ext cx="460305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err="1" smtClean="0"/>
              <a:t>ID_composto</a:t>
            </a:r>
            <a:r>
              <a:rPr lang="it-IT" dirty="0" smtClean="0"/>
              <a:t>| </a:t>
            </a:r>
            <a:r>
              <a:rPr lang="it-IT" dirty="0" err="1" smtClean="0"/>
              <a:t>FK_gruppo|FK_artista</a:t>
            </a:r>
            <a:r>
              <a:rPr lang="it-IT" dirty="0" smtClean="0"/>
              <a:t>| DAL | AL</a:t>
            </a:r>
            <a:endParaRPr lang="it-IT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377312" y="3535814"/>
            <a:ext cx="1687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TAB è composto</a:t>
            </a:r>
            <a:endParaRPr lang="it-IT" dirty="0"/>
          </a:p>
        </p:txBody>
      </p:sp>
      <p:cxnSp>
        <p:nvCxnSpPr>
          <p:cNvPr id="24" name="Connettore 4 23"/>
          <p:cNvCxnSpPr>
            <a:endCxn id="8" idx="1"/>
          </p:cNvCxnSpPr>
          <p:nvPr/>
        </p:nvCxnSpPr>
        <p:spPr>
          <a:xfrm rot="10800000">
            <a:off x="403920" y="3037602"/>
            <a:ext cx="1863824" cy="867544"/>
          </a:xfrm>
          <a:prstGeom prst="bentConnector3">
            <a:avLst>
              <a:gd name="adj1" fmla="val 112265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4 26"/>
          <p:cNvCxnSpPr>
            <a:endCxn id="10" idx="1"/>
          </p:cNvCxnSpPr>
          <p:nvPr/>
        </p:nvCxnSpPr>
        <p:spPr>
          <a:xfrm rot="10800000" flipV="1">
            <a:off x="424509" y="4509119"/>
            <a:ext cx="2707333" cy="874539"/>
          </a:xfrm>
          <a:prstGeom prst="bentConnector3">
            <a:avLst>
              <a:gd name="adj1" fmla="val 108444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/>
          <p:nvPr/>
        </p:nvCxnSpPr>
        <p:spPr>
          <a:xfrm>
            <a:off x="3779912" y="2715817"/>
            <a:ext cx="0" cy="1371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/>
          <p:cNvCxnSpPr/>
          <p:nvPr/>
        </p:nvCxnSpPr>
        <p:spPr>
          <a:xfrm flipV="1">
            <a:off x="3131840" y="4411598"/>
            <a:ext cx="0" cy="975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sellaDiTesto 32"/>
          <p:cNvSpPr txBox="1"/>
          <p:nvPr/>
        </p:nvSpPr>
        <p:spPr>
          <a:xfrm>
            <a:off x="5018147" y="836712"/>
            <a:ext cx="410945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err="1" smtClean="0"/>
              <a:t>ID_concerto</a:t>
            </a:r>
            <a:r>
              <a:rPr lang="it-IT" dirty="0" smtClean="0"/>
              <a:t>| nome| …… |….| …| .|… | ….</a:t>
            </a:r>
            <a:endParaRPr lang="it-IT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4802123" y="330260"/>
            <a:ext cx="1419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TAB concerto</a:t>
            </a:r>
            <a:endParaRPr lang="it-IT" dirty="0"/>
          </a:p>
        </p:txBody>
      </p:sp>
      <p:cxnSp>
        <p:nvCxnSpPr>
          <p:cNvPr id="36" name="Connettore 4 35"/>
          <p:cNvCxnSpPr>
            <a:stCxn id="6" idx="2"/>
          </p:cNvCxnSpPr>
          <p:nvPr/>
        </p:nvCxnSpPr>
        <p:spPr>
          <a:xfrm rot="5400000">
            <a:off x="3664856" y="17859"/>
            <a:ext cx="643482" cy="6029993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1 38"/>
          <p:cNvCxnSpPr/>
          <p:nvPr/>
        </p:nvCxnSpPr>
        <p:spPr>
          <a:xfrm flipV="1">
            <a:off x="971600" y="3222268"/>
            <a:ext cx="0" cy="13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/>
          <p:nvPr/>
        </p:nvCxnSpPr>
        <p:spPr>
          <a:xfrm flipV="1">
            <a:off x="971600" y="3222268"/>
            <a:ext cx="0" cy="13232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4 43"/>
          <p:cNvCxnSpPr>
            <a:endCxn id="33" idx="1"/>
          </p:cNvCxnSpPr>
          <p:nvPr/>
        </p:nvCxnSpPr>
        <p:spPr>
          <a:xfrm rot="10800000">
            <a:off x="5018147" y="1021379"/>
            <a:ext cx="2758554" cy="660201"/>
          </a:xfrm>
          <a:prstGeom prst="bentConnector3">
            <a:avLst>
              <a:gd name="adj1" fmla="val 108287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/>
          <p:nvPr/>
        </p:nvCxnSpPr>
        <p:spPr>
          <a:xfrm>
            <a:off x="7776701" y="1681580"/>
            <a:ext cx="0" cy="6649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asellaDiTesto 47"/>
          <p:cNvSpPr txBox="1"/>
          <p:nvPr/>
        </p:nvSpPr>
        <p:spPr>
          <a:xfrm>
            <a:off x="5130431" y="5195620"/>
            <a:ext cx="56328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smtClean="0"/>
              <a:t>ID_SI SVOLGE| FK_CONCERTO| FK_CITTA | FK_SEDE |……..</a:t>
            </a:r>
            <a:endParaRPr lang="it-IT" dirty="0"/>
          </a:p>
        </p:txBody>
      </p:sp>
      <p:sp>
        <p:nvSpPr>
          <p:cNvPr id="49" name="CasellaDiTesto 48"/>
          <p:cNvSpPr txBox="1"/>
          <p:nvPr/>
        </p:nvSpPr>
        <p:spPr>
          <a:xfrm>
            <a:off x="5636005" y="4726077"/>
            <a:ext cx="1541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TAB SI SVOLGE</a:t>
            </a:r>
            <a:endParaRPr lang="it-IT" dirty="0"/>
          </a:p>
        </p:txBody>
      </p:sp>
      <p:cxnSp>
        <p:nvCxnSpPr>
          <p:cNvPr id="52" name="Connettore 4 51"/>
          <p:cNvCxnSpPr/>
          <p:nvPr/>
        </p:nvCxnSpPr>
        <p:spPr>
          <a:xfrm rot="16200000" flipV="1">
            <a:off x="4699762" y="2446434"/>
            <a:ext cx="3992950" cy="1512170"/>
          </a:xfrm>
          <a:prstGeom prst="bentConnector3">
            <a:avLst>
              <a:gd name="adj1" fmla="val 91984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4 58"/>
          <p:cNvCxnSpPr>
            <a:endCxn id="14" idx="1"/>
          </p:cNvCxnSpPr>
          <p:nvPr/>
        </p:nvCxnSpPr>
        <p:spPr>
          <a:xfrm rot="10800000">
            <a:off x="5076056" y="4045715"/>
            <a:ext cx="3240360" cy="1016159"/>
          </a:xfrm>
          <a:prstGeom prst="bentConnector3">
            <a:avLst>
              <a:gd name="adj1" fmla="val 107055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4 61"/>
          <p:cNvCxnSpPr/>
          <p:nvPr/>
        </p:nvCxnSpPr>
        <p:spPr>
          <a:xfrm rot="5400000">
            <a:off x="8247857" y="5130434"/>
            <a:ext cx="137119" cy="12700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4 64"/>
          <p:cNvCxnSpPr/>
          <p:nvPr/>
        </p:nvCxnSpPr>
        <p:spPr>
          <a:xfrm rot="10800000" flipV="1">
            <a:off x="3779912" y="5658851"/>
            <a:ext cx="5688632" cy="369331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4 67"/>
          <p:cNvCxnSpPr>
            <a:stCxn id="12" idx="3"/>
          </p:cNvCxnSpPr>
          <p:nvPr/>
        </p:nvCxnSpPr>
        <p:spPr>
          <a:xfrm flipH="1" flipV="1">
            <a:off x="5511740" y="3861048"/>
            <a:ext cx="1687432" cy="2488922"/>
          </a:xfrm>
          <a:prstGeom prst="bentConnector4">
            <a:avLst>
              <a:gd name="adj1" fmla="val -221271"/>
              <a:gd name="adj2" fmla="val 108819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2 75"/>
          <p:cNvCxnSpPr/>
          <p:nvPr/>
        </p:nvCxnSpPr>
        <p:spPr>
          <a:xfrm flipH="1">
            <a:off x="3779911" y="6028183"/>
            <a:ext cx="1" cy="13712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1 77"/>
          <p:cNvCxnSpPr/>
          <p:nvPr/>
        </p:nvCxnSpPr>
        <p:spPr>
          <a:xfrm flipV="1">
            <a:off x="9468544" y="5564952"/>
            <a:ext cx="0" cy="939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0681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7504" y="1988840"/>
            <a:ext cx="275549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EVENTO CULTURALE</a:t>
            </a:r>
            <a:endParaRPr lang="it-IT" sz="24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7536" y="2448978"/>
            <a:ext cx="142795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u="sng" dirty="0" smtClean="0"/>
              <a:t>ID_EVENTO</a:t>
            </a:r>
          </a:p>
          <a:p>
            <a:r>
              <a:rPr lang="it-IT" u="sng" dirty="0" smtClean="0"/>
              <a:t>TITOLO</a:t>
            </a:r>
          </a:p>
          <a:p>
            <a:r>
              <a:rPr lang="it-IT" u="sng" dirty="0" smtClean="0"/>
              <a:t>DESCRIZIONE</a:t>
            </a:r>
          </a:p>
          <a:p>
            <a:r>
              <a:rPr lang="it-IT" u="sng" dirty="0" smtClean="0"/>
              <a:t>REFERENTE</a:t>
            </a:r>
          </a:p>
          <a:p>
            <a:r>
              <a:rPr lang="it-IT" u="sng" dirty="0" smtClean="0"/>
              <a:t>DURATA</a:t>
            </a:r>
          </a:p>
          <a:p>
            <a:r>
              <a:rPr lang="it-IT" u="sng" dirty="0" smtClean="0"/>
              <a:t>DATA INIZIO</a:t>
            </a:r>
          </a:p>
          <a:p>
            <a:r>
              <a:rPr lang="it-IT" dirty="0" smtClean="0"/>
              <a:t>…</a:t>
            </a:r>
          </a:p>
          <a:p>
            <a:endParaRPr lang="it-IT" dirty="0"/>
          </a:p>
        </p:txBody>
      </p:sp>
      <p:sp>
        <p:nvSpPr>
          <p:cNvPr id="7" name="Rombo 6"/>
          <p:cNvSpPr/>
          <p:nvPr/>
        </p:nvSpPr>
        <p:spPr>
          <a:xfrm>
            <a:off x="3567520" y="4238879"/>
            <a:ext cx="2760468" cy="670495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APPARTIENE</a:t>
            </a:r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9" name="Connettore 4 8"/>
          <p:cNvCxnSpPr>
            <a:stCxn id="7" idx="2"/>
            <a:endCxn id="16" idx="0"/>
          </p:cNvCxnSpPr>
          <p:nvPr/>
        </p:nvCxnSpPr>
        <p:spPr>
          <a:xfrm rot="5400000">
            <a:off x="4463698" y="5018948"/>
            <a:ext cx="593630" cy="374483"/>
          </a:xfrm>
          <a:prstGeom prst="bentConnector3">
            <a:avLst>
              <a:gd name="adj1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4947755" y="49322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1</a:t>
            </a:r>
            <a:endParaRPr lang="it-IT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319301" y="4077072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N</a:t>
            </a:r>
            <a:endParaRPr lang="it-IT" b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5868144" y="-105899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…..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6708007" y="4221088"/>
            <a:ext cx="148733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LOCATION</a:t>
            </a:r>
            <a:endParaRPr lang="it-IT" sz="2400" b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945698" y="4655282"/>
            <a:ext cx="189802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TIPO EVENTO</a:t>
            </a:r>
            <a:endParaRPr lang="it-IT" sz="2400" b="1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3779913" y="5503004"/>
            <a:ext cx="158671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TIPOLOGIA</a:t>
            </a:r>
            <a:endParaRPr lang="it-IT" sz="2400" b="1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6327988" y="7051758"/>
            <a:ext cx="217995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PRENOTAZIONE</a:t>
            </a:r>
            <a:endParaRPr lang="it-IT" sz="2400" b="1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7236296" y="4682753"/>
            <a:ext cx="185659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u="sng" dirty="0" smtClean="0"/>
              <a:t>ID_LOCATION</a:t>
            </a:r>
          </a:p>
          <a:p>
            <a:r>
              <a:rPr lang="it-IT" u="sng" dirty="0" smtClean="0"/>
              <a:t>DENOMINAZIONE</a:t>
            </a:r>
          </a:p>
          <a:p>
            <a:r>
              <a:rPr lang="it-IT" u="sng" dirty="0" smtClean="0"/>
              <a:t>RESPONSABILE</a:t>
            </a:r>
          </a:p>
          <a:p>
            <a:r>
              <a:rPr lang="it-IT" u="sng" dirty="0" smtClean="0"/>
              <a:t>INDIRIZZO</a:t>
            </a:r>
          </a:p>
          <a:p>
            <a:r>
              <a:rPr lang="it-IT" u="sng" dirty="0" smtClean="0"/>
              <a:t>TEL</a:t>
            </a:r>
          </a:p>
          <a:p>
            <a:r>
              <a:rPr lang="it-IT" u="sng" dirty="0" smtClean="0"/>
              <a:t>EMAIL</a:t>
            </a:r>
          </a:p>
          <a:p>
            <a:r>
              <a:rPr lang="it-IT" u="sng" dirty="0" smtClean="0"/>
              <a:t>NUM POSTI</a:t>
            </a:r>
          </a:p>
          <a:p>
            <a:r>
              <a:rPr lang="it-IT" dirty="0" smtClean="0"/>
              <a:t>…</a:t>
            </a:r>
          </a:p>
          <a:p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1016166" y="5205099"/>
            <a:ext cx="203485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u="sng" dirty="0" smtClean="0"/>
              <a:t>ID_TIPO EVENTO</a:t>
            </a:r>
          </a:p>
          <a:p>
            <a:r>
              <a:rPr lang="it-IT" u="sng" dirty="0" smtClean="0"/>
              <a:t>NOME</a:t>
            </a:r>
          </a:p>
          <a:p>
            <a:r>
              <a:rPr lang="it-IT" u="sng" dirty="0" smtClean="0"/>
              <a:t>DESCRIZIONE</a:t>
            </a:r>
          </a:p>
          <a:p>
            <a:r>
              <a:rPr lang="it-IT" u="sng" dirty="0" smtClean="0"/>
              <a:t>VINCOLI</a:t>
            </a:r>
          </a:p>
          <a:p>
            <a:r>
              <a:rPr lang="it-IT" u="sng" dirty="0" smtClean="0"/>
              <a:t>NUMERO PRES MIN</a:t>
            </a:r>
          </a:p>
          <a:p>
            <a:r>
              <a:rPr lang="it-IT" u="sng" dirty="0" smtClean="0"/>
              <a:t>NUM PRES MAX</a:t>
            </a:r>
          </a:p>
          <a:p>
            <a:r>
              <a:rPr lang="it-IT" dirty="0" smtClean="0"/>
              <a:t>…</a:t>
            </a:r>
          </a:p>
          <a:p>
            <a:endParaRPr lang="it-IT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4211960" y="5975414"/>
            <a:ext cx="21160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u="sng" dirty="0" smtClean="0"/>
              <a:t>ID_TIPO LOCANTION</a:t>
            </a:r>
          </a:p>
          <a:p>
            <a:r>
              <a:rPr lang="it-IT" u="sng" dirty="0" smtClean="0"/>
              <a:t>NOME</a:t>
            </a:r>
          </a:p>
          <a:p>
            <a:r>
              <a:rPr lang="it-IT" u="sng" dirty="0" smtClean="0"/>
              <a:t>DESCRIZIONE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7320642" y="923023"/>
            <a:ext cx="174939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DATA RICHIESTA</a:t>
            </a:r>
          </a:p>
          <a:p>
            <a:r>
              <a:rPr lang="it-IT" dirty="0" smtClean="0"/>
              <a:t>ORA RICHIESTA</a:t>
            </a:r>
          </a:p>
          <a:p>
            <a:r>
              <a:rPr lang="it-IT" dirty="0" smtClean="0"/>
              <a:t>NUMERO</a:t>
            </a:r>
          </a:p>
          <a:p>
            <a:r>
              <a:rPr lang="it-IT" dirty="0" smtClean="0"/>
              <a:t>CANALE PRENOT</a:t>
            </a:r>
          </a:p>
          <a:p>
            <a:r>
              <a:rPr lang="it-IT" dirty="0" smtClean="0"/>
              <a:t>DATA EFFETTIVA</a:t>
            </a:r>
          </a:p>
          <a:p>
            <a:r>
              <a:rPr lang="it-IT" dirty="0" smtClean="0"/>
              <a:t>ORA EFFETTIVA</a:t>
            </a:r>
          </a:p>
          <a:p>
            <a:r>
              <a:rPr lang="it-IT" dirty="0" smtClean="0"/>
              <a:t>…</a:t>
            </a:r>
          </a:p>
          <a:p>
            <a:endParaRPr lang="it-IT" dirty="0"/>
          </a:p>
        </p:txBody>
      </p:sp>
      <p:sp>
        <p:nvSpPr>
          <p:cNvPr id="2" name="Rombo 1"/>
          <p:cNvSpPr/>
          <p:nvPr/>
        </p:nvSpPr>
        <p:spPr>
          <a:xfrm>
            <a:off x="1190237" y="3011630"/>
            <a:ext cx="2521258" cy="993433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RIENTRA</a:t>
            </a:r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22" name="Connettore 4 21"/>
          <p:cNvCxnSpPr>
            <a:stCxn id="4" idx="2"/>
            <a:endCxn id="2" idx="0"/>
          </p:cNvCxnSpPr>
          <p:nvPr/>
        </p:nvCxnSpPr>
        <p:spPr>
          <a:xfrm rot="16200000" flipH="1">
            <a:off x="1687497" y="2248260"/>
            <a:ext cx="561125" cy="965613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4 25"/>
          <p:cNvCxnSpPr>
            <a:stCxn id="2" idx="2"/>
            <a:endCxn id="15" idx="0"/>
          </p:cNvCxnSpPr>
          <p:nvPr/>
        </p:nvCxnSpPr>
        <p:spPr>
          <a:xfrm rot="5400000">
            <a:off x="1847678" y="4052093"/>
            <a:ext cx="650219" cy="556158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sellaDiTesto 29"/>
          <p:cNvSpPr txBox="1"/>
          <p:nvPr/>
        </p:nvSpPr>
        <p:spPr>
          <a:xfrm>
            <a:off x="2485075" y="4077072"/>
            <a:ext cx="261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1</a:t>
            </a:r>
            <a:endParaRPr lang="it-IT" dirty="0"/>
          </a:p>
        </p:txBody>
      </p:sp>
      <p:sp>
        <p:nvSpPr>
          <p:cNvPr id="31" name="CasellaDiTesto 30"/>
          <p:cNvSpPr txBox="1"/>
          <p:nvPr/>
        </p:nvSpPr>
        <p:spPr>
          <a:xfrm>
            <a:off x="2485075" y="2671680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N</a:t>
            </a:r>
            <a:endParaRPr lang="it-IT" dirty="0"/>
          </a:p>
        </p:txBody>
      </p:sp>
      <p:cxnSp>
        <p:nvCxnSpPr>
          <p:cNvPr id="43" name="Connettore 4 42"/>
          <p:cNvCxnSpPr>
            <a:stCxn id="14" idx="1"/>
            <a:endCxn id="7" idx="3"/>
          </p:cNvCxnSpPr>
          <p:nvPr/>
        </p:nvCxnSpPr>
        <p:spPr>
          <a:xfrm rot="10800000" flipV="1">
            <a:off x="6327989" y="4451921"/>
            <a:ext cx="380019" cy="12220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ombo 45"/>
          <p:cNvSpPr/>
          <p:nvPr/>
        </p:nvSpPr>
        <p:spPr>
          <a:xfrm>
            <a:off x="4592041" y="1161831"/>
            <a:ext cx="2179349" cy="1288674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PRENOTA</a:t>
            </a:r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49" name="Connettore 4 48"/>
          <p:cNvCxnSpPr>
            <a:stCxn id="4" idx="0"/>
            <a:endCxn id="46" idx="1"/>
          </p:cNvCxnSpPr>
          <p:nvPr/>
        </p:nvCxnSpPr>
        <p:spPr>
          <a:xfrm rot="5400000" flipH="1" flipV="1">
            <a:off x="2947311" y="344110"/>
            <a:ext cx="182672" cy="310678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4 50"/>
          <p:cNvCxnSpPr>
            <a:stCxn id="46" idx="3"/>
            <a:endCxn id="14" idx="0"/>
          </p:cNvCxnSpPr>
          <p:nvPr/>
        </p:nvCxnSpPr>
        <p:spPr>
          <a:xfrm>
            <a:off x="6771390" y="1806168"/>
            <a:ext cx="680282" cy="241492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asellaDiTesto 52"/>
          <p:cNvSpPr txBox="1"/>
          <p:nvPr/>
        </p:nvSpPr>
        <p:spPr>
          <a:xfrm>
            <a:off x="4045087" y="1528172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N</a:t>
            </a:r>
            <a:endParaRPr lang="it-IT" dirty="0"/>
          </a:p>
        </p:txBody>
      </p:sp>
      <p:sp>
        <p:nvSpPr>
          <p:cNvPr id="54" name="CasellaDiTesto 53"/>
          <p:cNvSpPr txBox="1"/>
          <p:nvPr/>
        </p:nvSpPr>
        <p:spPr>
          <a:xfrm>
            <a:off x="3212823" y="464079"/>
            <a:ext cx="121539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CLIENTE</a:t>
            </a:r>
            <a:endParaRPr lang="it-IT" sz="2400" b="1" dirty="0"/>
          </a:p>
        </p:txBody>
      </p:sp>
      <p:sp>
        <p:nvSpPr>
          <p:cNvPr id="55" name="Rombo 54"/>
          <p:cNvSpPr/>
          <p:nvPr/>
        </p:nvSpPr>
        <p:spPr>
          <a:xfrm>
            <a:off x="145257" y="359663"/>
            <a:ext cx="2760468" cy="670495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TITOLARE</a:t>
            </a:r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57" name="Connettore 4 56"/>
          <p:cNvCxnSpPr>
            <a:stCxn id="55" idx="2"/>
          </p:cNvCxnSpPr>
          <p:nvPr/>
        </p:nvCxnSpPr>
        <p:spPr>
          <a:xfrm rot="5400000">
            <a:off x="747316" y="1299009"/>
            <a:ext cx="1047027" cy="50932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4 58"/>
          <p:cNvCxnSpPr>
            <a:stCxn id="54" idx="1"/>
            <a:endCxn id="55" idx="3"/>
          </p:cNvCxnSpPr>
          <p:nvPr/>
        </p:nvCxnSpPr>
        <p:spPr>
          <a:xfrm rot="10800000">
            <a:off x="2905725" y="694912"/>
            <a:ext cx="307098" cy="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asellaDiTesto 59"/>
          <p:cNvSpPr txBox="1"/>
          <p:nvPr/>
        </p:nvSpPr>
        <p:spPr>
          <a:xfrm>
            <a:off x="611952" y="1553671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N</a:t>
            </a:r>
            <a:endParaRPr lang="it-IT" dirty="0"/>
          </a:p>
        </p:txBody>
      </p:sp>
      <p:sp>
        <p:nvSpPr>
          <p:cNvPr id="61" name="CasellaDiTesto 60"/>
          <p:cNvSpPr txBox="1"/>
          <p:nvPr/>
        </p:nvSpPr>
        <p:spPr>
          <a:xfrm>
            <a:off x="2920428" y="325578"/>
            <a:ext cx="261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1</a:t>
            </a:r>
            <a:endParaRPr lang="it-IT" dirty="0"/>
          </a:p>
        </p:txBody>
      </p:sp>
      <p:cxnSp>
        <p:nvCxnSpPr>
          <p:cNvPr id="63" name="Connettore 4 62"/>
          <p:cNvCxnSpPr>
            <a:stCxn id="54" idx="3"/>
            <a:endCxn id="46" idx="0"/>
          </p:cNvCxnSpPr>
          <p:nvPr/>
        </p:nvCxnSpPr>
        <p:spPr>
          <a:xfrm>
            <a:off x="4428220" y="694912"/>
            <a:ext cx="1253496" cy="466919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asellaDiTesto 64"/>
          <p:cNvSpPr txBox="1"/>
          <p:nvPr/>
        </p:nvSpPr>
        <p:spPr>
          <a:xfrm>
            <a:off x="4499334" y="359663"/>
            <a:ext cx="261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K</a:t>
            </a:r>
          </a:p>
        </p:txBody>
      </p:sp>
      <p:sp>
        <p:nvSpPr>
          <p:cNvPr id="66" name="CasellaDiTesto 65"/>
          <p:cNvSpPr txBox="1"/>
          <p:nvPr/>
        </p:nvSpPr>
        <p:spPr>
          <a:xfrm>
            <a:off x="6850352" y="1892519"/>
            <a:ext cx="261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391522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362</Words>
  <Application>Microsoft Office PowerPoint</Application>
  <PresentationFormat>Presentazione su schermo (4:3)</PresentationFormat>
  <Paragraphs>183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Grace</dc:creator>
  <cp:lastModifiedBy>Grace</cp:lastModifiedBy>
  <cp:revision>19</cp:revision>
  <dcterms:created xsi:type="dcterms:W3CDTF">2016-05-23T12:41:56Z</dcterms:created>
  <dcterms:modified xsi:type="dcterms:W3CDTF">2016-05-23T15:58:38Z</dcterms:modified>
</cp:coreProperties>
</file>