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86563" autoAdjust="0"/>
  </p:normalViewPr>
  <p:slideViewPr>
    <p:cSldViewPr snapToGrid="0" snapToObjects="1">
      <p:cViewPr varScale="1">
        <p:scale>
          <a:sx n="113" d="100"/>
          <a:sy n="113" d="100"/>
        </p:scale>
        <p:origin x="-19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A4DF-B4D4-6344-95A7-2A50FBF889AA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18280" y="463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7053044" y="5343750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Parallelogramma 5"/>
          <p:cNvSpPr/>
          <p:nvPr/>
        </p:nvSpPr>
        <p:spPr>
          <a:xfrm>
            <a:off x="2475492" y="252097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PIN 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86364" y="116924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ACCENDI CELLULARE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86364" y="1950359"/>
            <a:ext cx="1356309" cy="40447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i=1; C=0</a:t>
            </a:r>
          </a:p>
          <a:p>
            <a:pPr algn="ctr"/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119183" y="45781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i=4; C=1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886364" y="3379979"/>
            <a:ext cx="1325961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i&lt;=3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Diamante 10"/>
          <p:cNvSpPr/>
          <p:nvPr/>
        </p:nvSpPr>
        <p:spPr>
          <a:xfrm>
            <a:off x="2083296" y="3999227"/>
            <a:ext cx="2865718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PIN(i)</a:t>
            </a:r>
            <a:r>
              <a:rPr lang="it-IT" dirty="0" err="1" smtClean="0">
                <a:solidFill>
                  <a:srgbClr val="000000"/>
                </a:solidFill>
              </a:rPr>
              <a:t>=PIN</a:t>
            </a:r>
            <a:r>
              <a:rPr lang="it-IT" dirty="0" smtClean="0">
                <a:solidFill>
                  <a:srgbClr val="000000"/>
                </a:solidFill>
              </a:rPr>
              <a:t> corretto?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3" name="Forma 12"/>
          <p:cNvCxnSpPr>
            <a:stCxn id="11" idx="3"/>
          </p:cNvCxnSpPr>
          <p:nvPr/>
        </p:nvCxnSpPr>
        <p:spPr>
          <a:xfrm>
            <a:off x="4949014" y="4288673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Forma 13"/>
          <p:cNvCxnSpPr>
            <a:stCxn id="11" idx="1"/>
            <a:endCxn id="9" idx="0"/>
          </p:cNvCxnSpPr>
          <p:nvPr/>
        </p:nvCxnSpPr>
        <p:spPr>
          <a:xfrm rot="10800000" flipV="1">
            <a:off x="1797338" y="4288673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4395073" y="45781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0" name="Parallelogramma 19"/>
          <p:cNvSpPr/>
          <p:nvPr/>
        </p:nvSpPr>
        <p:spPr>
          <a:xfrm>
            <a:off x="3871001" y="5201573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PIN 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1" name="Forma 20"/>
          <p:cNvCxnSpPr>
            <a:stCxn id="20" idx="4"/>
          </p:cNvCxnSpPr>
          <p:nvPr/>
        </p:nvCxnSpPr>
        <p:spPr>
          <a:xfrm rot="5400000">
            <a:off x="4079016" y="5399186"/>
            <a:ext cx="301980" cy="143801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Forma 23"/>
          <p:cNvCxnSpPr>
            <a:stCxn id="9" idx="2"/>
          </p:cNvCxnSpPr>
          <p:nvPr/>
        </p:nvCxnSpPr>
        <p:spPr>
          <a:xfrm rot="16200000" flipH="1">
            <a:off x="2120361" y="4878549"/>
            <a:ext cx="1067612" cy="171365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Forma 26"/>
          <p:cNvCxnSpPr>
            <a:endCxn id="10" idx="0"/>
          </p:cNvCxnSpPr>
          <p:nvPr/>
        </p:nvCxnSpPr>
        <p:spPr>
          <a:xfrm rot="5400000" flipH="1" flipV="1">
            <a:off x="2085568" y="4805408"/>
            <a:ext cx="2889206" cy="38348"/>
          </a:xfrm>
          <a:prstGeom prst="bentConnector5">
            <a:avLst>
              <a:gd name="adj1" fmla="val -6554"/>
              <a:gd name="adj2" fmla="val -7266350"/>
              <a:gd name="adj3" fmla="val 10274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4949014" y="3999227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792569" y="3814561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3871001" y="3782295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cxnSp>
        <p:nvCxnSpPr>
          <p:cNvPr id="37" name="Forma 36"/>
          <p:cNvCxnSpPr>
            <a:endCxn id="40" idx="0"/>
          </p:cNvCxnSpPr>
          <p:nvPr/>
        </p:nvCxnSpPr>
        <p:spPr>
          <a:xfrm>
            <a:off x="4081597" y="3637572"/>
            <a:ext cx="3594710" cy="22460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6078964" y="444107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BLOCCA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0" name="Diamante 39"/>
          <p:cNvSpPr/>
          <p:nvPr/>
        </p:nvSpPr>
        <p:spPr>
          <a:xfrm>
            <a:off x="6891265" y="3862181"/>
            <a:ext cx="1570083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C=1?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41" name="Forma 40"/>
          <p:cNvCxnSpPr>
            <a:stCxn id="40" idx="3"/>
          </p:cNvCxnSpPr>
          <p:nvPr/>
        </p:nvCxnSpPr>
        <p:spPr>
          <a:xfrm>
            <a:off x="8461348" y="4151627"/>
            <a:ext cx="261456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7907408" y="444107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ACCENDI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6602341" y="3862181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45" name="Forma 44"/>
          <p:cNvCxnSpPr/>
          <p:nvPr/>
        </p:nvCxnSpPr>
        <p:spPr>
          <a:xfrm rot="10800000" flipV="1">
            <a:off x="6748286" y="4183893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8472847" y="3814561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cxnSp>
        <p:nvCxnSpPr>
          <p:cNvPr id="47" name="Forma 46"/>
          <p:cNvCxnSpPr>
            <a:stCxn id="39" idx="2"/>
          </p:cNvCxnSpPr>
          <p:nvPr/>
        </p:nvCxnSpPr>
        <p:spPr>
          <a:xfrm rot="16200000" flipH="1">
            <a:off x="7197920" y="4623725"/>
            <a:ext cx="186979" cy="106858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Forma 47"/>
          <p:cNvCxnSpPr/>
          <p:nvPr/>
        </p:nvCxnSpPr>
        <p:spPr>
          <a:xfrm rot="10800000" flipV="1">
            <a:off x="7825698" y="5064527"/>
            <a:ext cx="897106" cy="1869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5474379" y="463831"/>
            <a:ext cx="3143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ALGORITMO PER L’ACCENSIONE </a:t>
            </a:r>
          </a:p>
          <a:p>
            <a:r>
              <a:rPr lang="it-IT" dirty="0" smtClean="0"/>
              <a:t>DEL CELLULARE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50696" y="648623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i&lt;=10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43828" y="1225839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MEDIA=0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14736" y="429209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99027" y="5278171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876687" y="4054674"/>
            <a:ext cx="3035719" cy="34730"/>
          </a:xfrm>
          <a:prstGeom prst="bentConnector5">
            <a:avLst>
              <a:gd name="adj1" fmla="val -7530"/>
              <a:gd name="adj2" fmla="val -3721420"/>
              <a:gd name="adj3" fmla="val 107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26" idx="0"/>
          </p:cNvCxnSpPr>
          <p:nvPr/>
        </p:nvCxnSpPr>
        <p:spPr>
          <a:xfrm>
            <a:off x="4124797" y="2884326"/>
            <a:ext cx="3248008" cy="3301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MEDIA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271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10 numeri calcola</a:t>
            </a:r>
          </a:p>
          <a:p>
            <a:r>
              <a:rPr lang="it-IT" dirty="0" smtClean="0"/>
              <a:t> la MEDIA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43828" y="174365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stCxn id="11" idx="2"/>
            <a:endCxn id="15" idx="0"/>
          </p:cNvCxnSpPr>
          <p:nvPr/>
        </p:nvCxnSpPr>
        <p:spPr>
          <a:xfrm rot="5400000">
            <a:off x="3203725" y="5089005"/>
            <a:ext cx="362624" cy="15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339732" y="1143588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345375" y="1667048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1" idx="0"/>
          </p:cNvCxnSpPr>
          <p:nvPr/>
        </p:nvCxnSpPr>
        <p:spPr>
          <a:xfrm rot="16200000" flipH="1">
            <a:off x="3234363" y="4133565"/>
            <a:ext cx="315284" cy="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6694650" y="3214472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MEDIA=S</a:t>
            </a:r>
            <a:r>
              <a:rPr lang="it-IT" dirty="0" smtClean="0">
                <a:solidFill>
                  <a:srgbClr val="000000"/>
                </a:solidFill>
              </a:rPr>
              <a:t>/10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 rot="5400000">
            <a:off x="7189508" y="4018047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50696" y="131598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43828" y="708814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MEDIA=0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14736" y="429209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99027" y="5278171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876687" y="4054674"/>
            <a:ext cx="3035719" cy="34730"/>
          </a:xfrm>
          <a:prstGeom prst="bentConnector5">
            <a:avLst>
              <a:gd name="adj1" fmla="val -7530"/>
              <a:gd name="adj2" fmla="val -3721420"/>
              <a:gd name="adj3" fmla="val 107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26" idx="0"/>
          </p:cNvCxnSpPr>
          <p:nvPr/>
        </p:nvCxnSpPr>
        <p:spPr>
          <a:xfrm>
            <a:off x="4124797" y="2884326"/>
            <a:ext cx="3248008" cy="3301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MEDIA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186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calcola</a:t>
            </a:r>
          </a:p>
          <a:p>
            <a:r>
              <a:rPr lang="it-IT" dirty="0" smtClean="0"/>
              <a:t> la MEDIA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43828" y="1226632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stCxn id="11" idx="2"/>
            <a:endCxn id="15" idx="0"/>
          </p:cNvCxnSpPr>
          <p:nvPr/>
        </p:nvCxnSpPr>
        <p:spPr>
          <a:xfrm rot="5400000">
            <a:off x="3203725" y="5089005"/>
            <a:ext cx="362624" cy="15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339732" y="626563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345375" y="1150023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1" idx="0"/>
          </p:cNvCxnSpPr>
          <p:nvPr/>
        </p:nvCxnSpPr>
        <p:spPr>
          <a:xfrm rot="16200000" flipH="1">
            <a:off x="3234363" y="4133565"/>
            <a:ext cx="315284" cy="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6694650" y="3214472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MEDIA=S</a:t>
            </a:r>
            <a:r>
              <a:rPr lang="it-IT" dirty="0" smtClean="0">
                <a:solidFill>
                  <a:srgbClr val="000000"/>
                </a:solidFill>
              </a:rPr>
              <a:t>/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 rot="5400000">
            <a:off x="7189508" y="4018047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Parallelogramma 26"/>
          <p:cNvSpPr/>
          <p:nvPr/>
        </p:nvSpPr>
        <p:spPr>
          <a:xfrm>
            <a:off x="2529190" y="1731182"/>
            <a:ext cx="1789021" cy="37710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A(i)&gt;50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7984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493790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9307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CONTA QUANTI HANNO</a:t>
            </a:r>
          </a:p>
          <a:p>
            <a:r>
              <a:rPr lang="it-IT" dirty="0" smtClean="0"/>
              <a:t>UN VALORE MAGGIORE </a:t>
            </a:r>
            <a:r>
              <a:rPr lang="it-IT" dirty="0" err="1" smtClean="0"/>
              <a:t>DI</a:t>
            </a:r>
            <a:r>
              <a:rPr lang="it-IT" dirty="0" smtClean="0"/>
              <a:t> 50 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54780" y="82231"/>
            <a:ext cx="1708727" cy="46098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788277" y="731086"/>
            <a:ext cx="1451481" cy="297614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7064718" y="0"/>
          <a:ext cx="2079282" cy="125824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18162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N=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18162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ttangolo 23"/>
          <p:cNvSpPr/>
          <p:nvPr/>
        </p:nvSpPr>
        <p:spPr>
          <a:xfrm>
            <a:off x="2978778" y="1249023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48594" y="351018"/>
            <a:ext cx="24873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numeri,</a:t>
            </a:r>
          </a:p>
          <a:p>
            <a:r>
              <a:rPr lang="it-IT" dirty="0" smtClean="0"/>
              <a:t>SE </a:t>
            </a:r>
            <a:r>
              <a:rPr lang="it-IT" dirty="0" err="1" smtClean="0"/>
              <a:t>N</a:t>
            </a:r>
            <a:r>
              <a:rPr lang="it-IT" dirty="0" smtClean="0"/>
              <a:t> E’ MAGGIORE </a:t>
            </a:r>
            <a:r>
              <a:rPr lang="it-IT" dirty="0" err="1" smtClean="0"/>
              <a:t>DI</a:t>
            </a:r>
            <a:r>
              <a:rPr lang="it-IT" dirty="0" smtClean="0"/>
              <a:t> 50 </a:t>
            </a:r>
          </a:p>
          <a:p>
            <a:r>
              <a:rPr lang="it-IT" dirty="0" smtClean="0"/>
              <a:t>CALCOLA LA SOMMA</a:t>
            </a:r>
          </a:p>
          <a:p>
            <a:r>
              <a:rPr lang="it-IT" dirty="0" smtClean="0"/>
              <a:t>Altrimenti calcola il </a:t>
            </a:r>
          </a:p>
          <a:p>
            <a:r>
              <a:rPr lang="it-IT" dirty="0" smtClean="0"/>
              <a:t>MAX</a:t>
            </a:r>
            <a:endParaRPr lang="it-IT" dirty="0"/>
          </a:p>
        </p:txBody>
      </p:sp>
      <p:sp>
        <p:nvSpPr>
          <p:cNvPr id="27" name="Diamante 26"/>
          <p:cNvSpPr/>
          <p:nvPr/>
        </p:nvSpPr>
        <p:spPr>
          <a:xfrm>
            <a:off x="2817014" y="1754372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N</a:t>
            </a:r>
            <a:r>
              <a:rPr lang="it-IT" dirty="0" smtClean="0">
                <a:solidFill>
                  <a:srgbClr val="000000"/>
                </a:solidFill>
              </a:rPr>
              <a:t>&gt;50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8" name="Ovale 27"/>
          <p:cNvSpPr/>
          <p:nvPr/>
        </p:nvSpPr>
        <p:spPr>
          <a:xfrm>
            <a:off x="3923050" y="6459136"/>
            <a:ext cx="1321756" cy="39886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29" name="Diamante 28"/>
          <p:cNvSpPr/>
          <p:nvPr/>
        </p:nvSpPr>
        <p:spPr>
          <a:xfrm>
            <a:off x="934477" y="280075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0" name="Parallelogramma 29"/>
          <p:cNvSpPr/>
          <p:nvPr/>
        </p:nvSpPr>
        <p:spPr>
          <a:xfrm>
            <a:off x="581138" y="368615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1" name="Diamante 30"/>
          <p:cNvSpPr/>
          <p:nvPr/>
        </p:nvSpPr>
        <p:spPr>
          <a:xfrm>
            <a:off x="550327" y="440936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2135514" y="504499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3" name="Forma 32"/>
          <p:cNvCxnSpPr/>
          <p:nvPr/>
        </p:nvCxnSpPr>
        <p:spPr>
          <a:xfrm>
            <a:off x="2706352" y="471485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Forma 12"/>
          <p:cNvCxnSpPr/>
          <p:nvPr/>
        </p:nvCxnSpPr>
        <p:spPr>
          <a:xfrm>
            <a:off x="456022" y="475403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361067" y="440936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39" name="Rettangolo 38"/>
          <p:cNvSpPr/>
          <p:nvPr/>
        </p:nvSpPr>
        <p:spPr>
          <a:xfrm>
            <a:off x="953730" y="614741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2813669" y="440936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43" name="Forma 42"/>
          <p:cNvCxnSpPr>
            <a:stCxn id="32" idx="2"/>
          </p:cNvCxnSpPr>
          <p:nvPr/>
        </p:nvCxnSpPr>
        <p:spPr>
          <a:xfrm rot="5400000">
            <a:off x="2115857" y="518448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Forma 43"/>
          <p:cNvCxnSpPr>
            <a:stCxn id="39" idx="2"/>
          </p:cNvCxnSpPr>
          <p:nvPr/>
        </p:nvCxnSpPr>
        <p:spPr>
          <a:xfrm rot="5400000" flipH="1" flipV="1">
            <a:off x="-257376" y="4554401"/>
            <a:ext cx="3793997" cy="15476"/>
          </a:xfrm>
          <a:prstGeom prst="bentConnector5">
            <a:avLst>
              <a:gd name="adj1" fmla="val -6025"/>
              <a:gd name="adj2" fmla="val -8806895"/>
              <a:gd name="adj3" fmla="val 9960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1281518" y="33168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2360247" y="269966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47" name="Forma 12"/>
          <p:cNvCxnSpPr>
            <a:stCxn id="29" idx="3"/>
            <a:endCxn id="48" idx="0"/>
          </p:cNvCxnSpPr>
          <p:nvPr/>
        </p:nvCxnSpPr>
        <p:spPr>
          <a:xfrm>
            <a:off x="2360247" y="3130906"/>
            <a:ext cx="1562802" cy="5874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Parallelogramma 47"/>
          <p:cNvSpPr/>
          <p:nvPr/>
        </p:nvSpPr>
        <p:spPr>
          <a:xfrm>
            <a:off x="3234798" y="3718402"/>
            <a:ext cx="1376501" cy="69096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50" name="Connettore 2 49"/>
          <p:cNvCxnSpPr>
            <a:endCxn id="39" idx="0"/>
          </p:cNvCxnSpPr>
          <p:nvPr/>
        </p:nvCxnSpPr>
        <p:spPr>
          <a:xfrm rot="5400000">
            <a:off x="1507066" y="6007114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29" idx="2"/>
            <a:endCxn id="30" idx="0"/>
          </p:cNvCxnSpPr>
          <p:nvPr/>
        </p:nvCxnSpPr>
        <p:spPr>
          <a:xfrm rot="16200000" flipH="1">
            <a:off x="1540703" y="356771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30" idx="4"/>
            <a:endCxn id="31" idx="0"/>
          </p:cNvCxnSpPr>
          <p:nvPr/>
        </p:nvCxnSpPr>
        <p:spPr>
          <a:xfrm rot="5400000">
            <a:off x="1550760" y="430097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Forma 58"/>
          <p:cNvCxnSpPr>
            <a:stCxn id="27" idx="1"/>
            <a:endCxn id="61" idx="0"/>
          </p:cNvCxnSpPr>
          <p:nvPr/>
        </p:nvCxnSpPr>
        <p:spPr>
          <a:xfrm rot="10800000" flipV="1">
            <a:off x="1633532" y="2084518"/>
            <a:ext cx="1183483" cy="12919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ttangolo 60"/>
          <p:cNvSpPr/>
          <p:nvPr/>
        </p:nvSpPr>
        <p:spPr>
          <a:xfrm>
            <a:off x="1080322" y="2213714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6" name="Connettore 2 65"/>
          <p:cNvCxnSpPr>
            <a:stCxn id="61" idx="2"/>
            <a:endCxn id="29" idx="0"/>
          </p:cNvCxnSpPr>
          <p:nvPr/>
        </p:nvCxnSpPr>
        <p:spPr>
          <a:xfrm rot="16200000" flipH="1">
            <a:off x="1515209" y="2668605"/>
            <a:ext cx="250475" cy="138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Forma 68"/>
          <p:cNvCxnSpPr>
            <a:stCxn id="27" idx="3"/>
            <a:endCxn id="70" idx="0"/>
          </p:cNvCxnSpPr>
          <p:nvPr/>
        </p:nvCxnSpPr>
        <p:spPr>
          <a:xfrm>
            <a:off x="4242784" y="2084519"/>
            <a:ext cx="1803199" cy="27857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ttangolo 69"/>
          <p:cNvSpPr/>
          <p:nvPr/>
        </p:nvSpPr>
        <p:spPr>
          <a:xfrm>
            <a:off x="5492774" y="2363090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5" name="Diamante 74"/>
          <p:cNvSpPr/>
          <p:nvPr/>
        </p:nvSpPr>
        <p:spPr>
          <a:xfrm>
            <a:off x="5244805" y="3159098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6" name="Parallelogramma 75"/>
          <p:cNvSpPr/>
          <p:nvPr/>
        </p:nvSpPr>
        <p:spPr>
          <a:xfrm>
            <a:off x="4891466" y="4044497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7" name="Rettangolo 76"/>
          <p:cNvSpPr/>
          <p:nvPr/>
        </p:nvSpPr>
        <p:spPr>
          <a:xfrm>
            <a:off x="5260514" y="4693812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8" name="Rettangolo 77"/>
          <p:cNvSpPr/>
          <p:nvPr/>
        </p:nvSpPr>
        <p:spPr>
          <a:xfrm>
            <a:off x="5314266" y="5512588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79" name="Forma 78"/>
          <p:cNvCxnSpPr>
            <a:stCxn id="78" idx="2"/>
            <a:endCxn id="75" idx="0"/>
          </p:cNvCxnSpPr>
          <p:nvPr/>
        </p:nvCxnSpPr>
        <p:spPr>
          <a:xfrm rot="5400000" flipH="1">
            <a:off x="4642447" y="4474342"/>
            <a:ext cx="2665217" cy="34731"/>
          </a:xfrm>
          <a:prstGeom prst="bentConnector5">
            <a:avLst>
              <a:gd name="adj1" fmla="val -4288"/>
              <a:gd name="adj2" fmla="val 3286159"/>
              <a:gd name="adj3" fmla="val 10857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/>
          <p:cNvSpPr txBox="1"/>
          <p:nvPr/>
        </p:nvSpPr>
        <p:spPr>
          <a:xfrm>
            <a:off x="5591846" y="367516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6756765" y="3057999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82" name="Forma 12"/>
          <p:cNvCxnSpPr>
            <a:stCxn id="75" idx="3"/>
            <a:endCxn id="83" idx="0"/>
          </p:cNvCxnSpPr>
          <p:nvPr/>
        </p:nvCxnSpPr>
        <p:spPr>
          <a:xfrm>
            <a:off x="6670575" y="3489245"/>
            <a:ext cx="1248507" cy="64213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Parallelogramma 82"/>
          <p:cNvSpPr/>
          <p:nvPr/>
        </p:nvSpPr>
        <p:spPr>
          <a:xfrm>
            <a:off x="7064718" y="4131381"/>
            <a:ext cx="1708727" cy="450350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5" name="Connettore 2 84"/>
          <p:cNvCxnSpPr>
            <a:stCxn id="77" idx="2"/>
            <a:endCxn id="78" idx="0"/>
          </p:cNvCxnSpPr>
          <p:nvPr/>
        </p:nvCxnSpPr>
        <p:spPr>
          <a:xfrm rot="16200000" flipH="1">
            <a:off x="5867884" y="5388051"/>
            <a:ext cx="195322" cy="53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>
            <a:endCxn id="75" idx="0"/>
          </p:cNvCxnSpPr>
          <p:nvPr/>
        </p:nvCxnSpPr>
        <p:spPr>
          <a:xfrm rot="16200000" flipH="1">
            <a:off x="5730962" y="2932369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>
            <a:stCxn id="75" idx="2"/>
            <a:endCxn id="76" idx="0"/>
          </p:cNvCxnSpPr>
          <p:nvPr/>
        </p:nvCxnSpPr>
        <p:spPr>
          <a:xfrm rot="16200000" flipH="1">
            <a:off x="5851031" y="3926049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>
            <a:stCxn id="76" idx="4"/>
            <a:endCxn id="77" idx="0"/>
          </p:cNvCxnSpPr>
          <p:nvPr/>
        </p:nvCxnSpPr>
        <p:spPr>
          <a:xfrm rot="5400000">
            <a:off x="5898033" y="4622366"/>
            <a:ext cx="112082" cy="308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Forma 12"/>
          <p:cNvCxnSpPr>
            <a:stCxn id="83" idx="4"/>
            <a:endCxn id="28" idx="0"/>
          </p:cNvCxnSpPr>
          <p:nvPr/>
        </p:nvCxnSpPr>
        <p:spPr>
          <a:xfrm rot="5400000">
            <a:off x="5312803" y="3852856"/>
            <a:ext cx="1877405" cy="3335154"/>
          </a:xfrm>
          <a:prstGeom prst="bentConnector3">
            <a:avLst>
              <a:gd name="adj1" fmla="val 84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Forma 12"/>
          <p:cNvCxnSpPr>
            <a:stCxn id="48" idx="4"/>
            <a:endCxn id="28" idx="0"/>
          </p:cNvCxnSpPr>
          <p:nvPr/>
        </p:nvCxnSpPr>
        <p:spPr>
          <a:xfrm rot="16200000" flipH="1">
            <a:off x="3228602" y="5103810"/>
            <a:ext cx="2049772" cy="660879"/>
          </a:xfrm>
          <a:prstGeom prst="bentConnector3">
            <a:avLst>
              <a:gd name="adj1" fmla="val 8593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/>
          <p:cNvSpPr txBox="1"/>
          <p:nvPr/>
        </p:nvSpPr>
        <p:spPr>
          <a:xfrm>
            <a:off x="4282862" y="1715187"/>
            <a:ext cx="32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112" name="CasellaDiTesto 111"/>
          <p:cNvSpPr txBox="1"/>
          <p:nvPr/>
        </p:nvSpPr>
        <p:spPr>
          <a:xfrm>
            <a:off x="2438762" y="1753287"/>
            <a:ext cx="37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113" name="Connettore 2 112"/>
          <p:cNvCxnSpPr>
            <a:stCxn id="4" idx="4"/>
            <a:endCxn id="9" idx="0"/>
          </p:cNvCxnSpPr>
          <p:nvPr/>
        </p:nvCxnSpPr>
        <p:spPr>
          <a:xfrm rot="16200000" flipH="1">
            <a:off x="3417647" y="634715"/>
            <a:ext cx="187868" cy="48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2 115"/>
          <p:cNvCxnSpPr>
            <a:stCxn id="24" idx="2"/>
            <a:endCxn id="27" idx="0"/>
          </p:cNvCxnSpPr>
          <p:nvPr/>
        </p:nvCxnSpPr>
        <p:spPr>
          <a:xfrm rot="5400000">
            <a:off x="3446554" y="1668938"/>
            <a:ext cx="168779" cy="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2 118"/>
          <p:cNvCxnSpPr>
            <a:stCxn id="9" idx="4"/>
            <a:endCxn id="24" idx="0"/>
          </p:cNvCxnSpPr>
          <p:nvPr/>
        </p:nvCxnSpPr>
        <p:spPr>
          <a:xfrm rot="16200000" flipH="1">
            <a:off x="3412841" y="1129876"/>
            <a:ext cx="220323" cy="17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53808" y="583049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4149916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A(i)&lt;100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33" idx="3"/>
          </p:cNvCxnSpPr>
          <p:nvPr/>
        </p:nvCxnSpPr>
        <p:spPr>
          <a:xfrm rot="5400000">
            <a:off x="3832633" y="4841180"/>
            <a:ext cx="358336" cy="123073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43663" y="2369513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CasellaDiTesto 27"/>
          <p:cNvSpPr txBox="1"/>
          <p:nvPr/>
        </p:nvSpPr>
        <p:spPr>
          <a:xfrm>
            <a:off x="-48594" y="338689"/>
            <a:ext cx="2701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STAMPA TUTTI QUELLI CHE </a:t>
            </a:r>
          </a:p>
          <a:p>
            <a:r>
              <a:rPr lang="it-IT" dirty="0" smtClean="0"/>
              <a:t>HANNO UN VALORE </a:t>
            </a:r>
          </a:p>
          <a:p>
            <a:r>
              <a:rPr lang="it-IT" dirty="0" smtClean="0"/>
              <a:t>MINORE </a:t>
            </a:r>
            <a:r>
              <a:rPr lang="it-IT" dirty="0" err="1" smtClean="0"/>
              <a:t>DI</a:t>
            </a:r>
            <a:r>
              <a:rPr lang="it-IT" dirty="0" smtClean="0"/>
              <a:t> 100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Parallelogramma 32"/>
          <p:cNvSpPr/>
          <p:nvPr/>
        </p:nvSpPr>
        <p:spPr>
          <a:xfrm>
            <a:off x="3863280" y="4796110"/>
            <a:ext cx="1648088" cy="481267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A(i)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A(i)=55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7984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493790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952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Conta quante volte e’ inserito </a:t>
            </a:r>
          </a:p>
          <a:p>
            <a:r>
              <a:rPr lang="it-IT" dirty="0" smtClean="0"/>
              <a:t>Il numero 55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434690" y="56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2422193" y="6212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7" name="Diamante 6"/>
          <p:cNvSpPr/>
          <p:nvPr/>
        </p:nvSpPr>
        <p:spPr>
          <a:xfrm>
            <a:off x="2618472" y="362818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A&gt;</a:t>
            </a:r>
            <a:r>
              <a:rPr lang="it-IT" dirty="0" err="1" smtClean="0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" name="Forma 7"/>
          <p:cNvCxnSpPr/>
          <p:nvPr/>
        </p:nvCxnSpPr>
        <p:spPr>
          <a:xfrm>
            <a:off x="4044241" y="3999032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Forma 8"/>
          <p:cNvCxnSpPr/>
          <p:nvPr/>
        </p:nvCxnSpPr>
        <p:spPr>
          <a:xfrm rot="10800000" flipV="1">
            <a:off x="2332513" y="3999032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329547" y="36297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342594" y="3629700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12" name="Parallelogramma 11"/>
          <p:cNvSpPr/>
          <p:nvPr/>
        </p:nvSpPr>
        <p:spPr>
          <a:xfrm>
            <a:off x="2253552" y="1582019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3" name="Parallelogramma 12"/>
          <p:cNvSpPr/>
          <p:nvPr/>
        </p:nvSpPr>
        <p:spPr>
          <a:xfrm>
            <a:off x="2255567" y="2529352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46406" y="761685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627541" y="42884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499707" y="428847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8" name="Parallelogramma 17"/>
          <p:cNvSpPr/>
          <p:nvPr/>
        </p:nvSpPr>
        <p:spPr>
          <a:xfrm>
            <a:off x="2186568" y="526784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9" name="Forma 18"/>
          <p:cNvCxnSpPr>
            <a:stCxn id="16" idx="2"/>
          </p:cNvCxnSpPr>
          <p:nvPr/>
        </p:nvCxnSpPr>
        <p:spPr>
          <a:xfrm rot="5400000">
            <a:off x="3738108" y="4499056"/>
            <a:ext cx="154713" cy="9804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stCxn id="17" idx="2"/>
          </p:cNvCxnSpPr>
          <p:nvPr/>
        </p:nvCxnSpPr>
        <p:spPr>
          <a:xfrm rot="16200000" flipH="1">
            <a:off x="2674190" y="4415605"/>
            <a:ext cx="154712" cy="11473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5" idx="2"/>
            <a:endCxn id="12" idx="0"/>
          </p:cNvCxnSpPr>
          <p:nvPr/>
        </p:nvCxnSpPr>
        <p:spPr>
          <a:xfrm rot="16200000" flipH="1">
            <a:off x="3229623" y="1480077"/>
            <a:ext cx="196880" cy="7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4"/>
            <a:endCxn id="13" idx="0"/>
          </p:cNvCxnSpPr>
          <p:nvPr/>
        </p:nvCxnSpPr>
        <p:spPr>
          <a:xfrm rot="16200000" flipH="1">
            <a:off x="3241721" y="2437493"/>
            <a:ext cx="181702" cy="20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4"/>
            <a:endCxn id="7" idx="0"/>
          </p:cNvCxnSpPr>
          <p:nvPr/>
        </p:nvCxnSpPr>
        <p:spPr>
          <a:xfrm rot="5400000">
            <a:off x="3165868" y="3460473"/>
            <a:ext cx="333202" cy="2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8" idx="4"/>
            <a:endCxn id="5" idx="0"/>
          </p:cNvCxnSpPr>
          <p:nvPr/>
        </p:nvCxnSpPr>
        <p:spPr>
          <a:xfrm rot="16200000" flipH="1">
            <a:off x="3181029" y="6117030"/>
            <a:ext cx="179080" cy="11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endCxn id="18" idx="1"/>
          </p:cNvCxnSpPr>
          <p:nvPr/>
        </p:nvCxnSpPr>
        <p:spPr>
          <a:xfrm rot="5400000">
            <a:off x="3283322" y="5143609"/>
            <a:ext cx="201202" cy="47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5597675" y="310953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2</a:t>
            </a:r>
            <a:r>
              <a:rPr lang="it-IT" dirty="0" smtClean="0"/>
              <a:t> NUMERI TROVARE IL MAX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470868" y="368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2436679" y="5589104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7" name="Diamante 6"/>
          <p:cNvSpPr/>
          <p:nvPr/>
        </p:nvSpPr>
        <p:spPr>
          <a:xfrm>
            <a:off x="2618472" y="362818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A&gt;</a:t>
            </a:r>
            <a:r>
              <a:rPr lang="it-IT" dirty="0" err="1" smtClean="0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" name="Forma 7"/>
          <p:cNvCxnSpPr/>
          <p:nvPr/>
        </p:nvCxnSpPr>
        <p:spPr>
          <a:xfrm>
            <a:off x="4044241" y="3999032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Forma 8"/>
          <p:cNvCxnSpPr/>
          <p:nvPr/>
        </p:nvCxnSpPr>
        <p:spPr>
          <a:xfrm rot="10800000" flipV="1">
            <a:off x="2332513" y="3999032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329547" y="36297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147879" y="3629700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12" name="Parallelogramma 11"/>
          <p:cNvSpPr/>
          <p:nvPr/>
        </p:nvSpPr>
        <p:spPr>
          <a:xfrm>
            <a:off x="2228892" y="148338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3" name="Parallelogramma 12"/>
          <p:cNvSpPr/>
          <p:nvPr/>
        </p:nvSpPr>
        <p:spPr>
          <a:xfrm>
            <a:off x="2243237" y="2529352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8" name="Parallelogramma 17"/>
          <p:cNvSpPr/>
          <p:nvPr/>
        </p:nvSpPr>
        <p:spPr>
          <a:xfrm>
            <a:off x="3264581" y="4288478"/>
            <a:ext cx="2156026" cy="62345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19" name="Forma 18"/>
          <p:cNvCxnSpPr/>
          <p:nvPr/>
        </p:nvCxnSpPr>
        <p:spPr>
          <a:xfrm rot="5400000">
            <a:off x="3738108" y="4499056"/>
            <a:ext cx="154713" cy="9804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/>
          <p:nvPr/>
        </p:nvCxnSpPr>
        <p:spPr>
          <a:xfrm rot="16200000" flipH="1">
            <a:off x="2674190" y="4415605"/>
            <a:ext cx="154712" cy="11473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4" idx="4"/>
            <a:endCxn id="12" idx="0"/>
          </p:cNvCxnSpPr>
          <p:nvPr/>
        </p:nvCxnSpPr>
        <p:spPr>
          <a:xfrm rot="5400000">
            <a:off x="3070382" y="1228536"/>
            <a:ext cx="491375" cy="18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4"/>
            <a:endCxn id="13" idx="0"/>
          </p:cNvCxnSpPr>
          <p:nvPr/>
        </p:nvCxnSpPr>
        <p:spPr>
          <a:xfrm rot="16200000" flipH="1">
            <a:off x="3173910" y="2382012"/>
            <a:ext cx="280334" cy="143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4"/>
            <a:endCxn id="7" idx="0"/>
          </p:cNvCxnSpPr>
          <p:nvPr/>
        </p:nvCxnSpPr>
        <p:spPr>
          <a:xfrm rot="16200000" flipH="1">
            <a:off x="3159702" y="3456530"/>
            <a:ext cx="333202" cy="10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endCxn id="5" idx="0"/>
          </p:cNvCxnSpPr>
          <p:nvPr/>
        </p:nvCxnSpPr>
        <p:spPr>
          <a:xfrm rot="5400000">
            <a:off x="3037745" y="5319944"/>
            <a:ext cx="522459" cy="15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arallelogramma 28"/>
          <p:cNvSpPr/>
          <p:nvPr/>
        </p:nvSpPr>
        <p:spPr>
          <a:xfrm>
            <a:off x="1099849" y="4301014"/>
            <a:ext cx="2156026" cy="610919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671653" y="702752"/>
            <a:ext cx="3054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DUE NUMERI</a:t>
            </a:r>
          </a:p>
          <a:p>
            <a:r>
              <a:rPr lang="it-IT" dirty="0" smtClean="0"/>
              <a:t>STAMPA QUELLO PIU’ GRANDE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18280" y="56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230759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270981" y="3131353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91788" y="70802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MAX=0; 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422193" y="1331475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3780585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4408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316764" y="4149917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 rot="16200000" flipH="1">
            <a:off x="2080880" y="4289608"/>
            <a:ext cx="1439187" cy="1159804"/>
          </a:xfrm>
          <a:prstGeom prst="bentConnector3">
            <a:avLst>
              <a:gd name="adj1" fmla="val 9792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3780585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589104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378058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716912" y="4727795"/>
            <a:ext cx="524771" cy="119784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>
            <a:off x="1426590" y="4242714"/>
            <a:ext cx="3904959" cy="34731"/>
          </a:xfrm>
          <a:prstGeom prst="bentConnector5">
            <a:avLst>
              <a:gd name="adj1" fmla="val -5854"/>
              <a:gd name="adj2" fmla="val 4774812"/>
              <a:gd name="adj3" fmla="val 10585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441340" y="27832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36280" y="23076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074589" y="2637746"/>
            <a:ext cx="3297422" cy="151217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N=2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50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50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smtClean="0">
                <a:solidFill>
                  <a:srgbClr val="000000"/>
                </a:solidFill>
              </a:rPr>
              <a:t>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866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trovare il MAX</a:t>
            </a:r>
            <a:endParaRPr lang="it-IT" dirty="0"/>
          </a:p>
        </p:txBody>
      </p:sp>
      <p:cxnSp>
        <p:nvCxnSpPr>
          <p:cNvPr id="24" name="Connettore 2 23"/>
          <p:cNvCxnSpPr>
            <a:endCxn id="7" idx="0"/>
          </p:cNvCxnSpPr>
          <p:nvPr/>
        </p:nvCxnSpPr>
        <p:spPr>
          <a:xfrm flipH="1">
            <a:off x="3348994" y="2950438"/>
            <a:ext cx="12710" cy="18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18280" y="56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741297" y="6212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320124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160738" y="4636441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314877" y="2359421"/>
            <a:ext cx="2169703" cy="50374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648819" y="680285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5285673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5945966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316764" y="5655005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5655004"/>
            <a:ext cx="1141132" cy="914416"/>
          </a:xfrm>
          <a:prstGeom prst="bentConnector3">
            <a:avLst>
              <a:gd name="adj1" fmla="val -15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5285673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5285673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969962" y="5961163"/>
            <a:ext cx="1588" cy="1216515"/>
          </a:xfrm>
          <a:prstGeom prst="bentConnector4">
            <a:avLst>
              <a:gd name="adj1" fmla="val 413413"/>
              <a:gd name="adj2" fmla="val 7787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endCxn id="6" idx="0"/>
          </p:cNvCxnSpPr>
          <p:nvPr/>
        </p:nvCxnSpPr>
        <p:spPr>
          <a:xfrm rot="5400000" flipH="1" flipV="1">
            <a:off x="1678014" y="4884936"/>
            <a:ext cx="3367381" cy="1588"/>
          </a:xfrm>
          <a:prstGeom prst="bentConnector5">
            <a:avLst>
              <a:gd name="adj1" fmla="val -4499"/>
              <a:gd name="adj2" fmla="val -102164043"/>
              <a:gd name="adj3" fmla="val 10678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5274" y="3676872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5" idx="0"/>
          </p:cNvCxnSpPr>
          <p:nvPr/>
        </p:nvCxnSpPr>
        <p:spPr>
          <a:xfrm>
            <a:off x="4074589" y="3531392"/>
            <a:ext cx="3521072" cy="268116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7064718" y="0"/>
          <a:ext cx="2079282" cy="329803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994146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N=4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7597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7597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44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44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7597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7597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100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100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smtClean="0">
                <a:solidFill>
                  <a:srgbClr val="000000"/>
                </a:solidFill>
              </a:rPr>
              <a:t>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2" name="Parallelogramma 21"/>
          <p:cNvSpPr/>
          <p:nvPr/>
        </p:nvSpPr>
        <p:spPr>
          <a:xfrm>
            <a:off x="2366555" y="182218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521142" y="1445916"/>
            <a:ext cx="2169703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2648819" y="4012987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4111371" y="316206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-48594" y="351018"/>
            <a:ext cx="2866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trovare il MAX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38366" y="95892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913730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08556" y="1728706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636936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A(i)&lt;MIN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527257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942425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981609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636936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63693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5412053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/>
          <p:nvPr/>
        </p:nvCxnSpPr>
        <p:spPr>
          <a:xfrm rot="5400000" flipH="1" flipV="1">
            <a:off x="1451694" y="4252339"/>
            <a:ext cx="3904958" cy="15477"/>
          </a:xfrm>
          <a:prstGeom prst="bentConnector5">
            <a:avLst>
              <a:gd name="adj1" fmla="val -5854"/>
              <a:gd name="adj2" fmla="val -9523312"/>
              <a:gd name="adj3" fmla="val 9945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24797" y="245308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MIN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81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5 numeri trovare il MIN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45546" y="708021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/>
          <p:nvPr/>
        </p:nvCxnSpPr>
        <p:spPr>
          <a:xfrm rot="5400000">
            <a:off x="3271616" y="6234686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24" idx="0"/>
          </p:cNvCxnSpPr>
          <p:nvPr/>
        </p:nvCxnSpPr>
        <p:spPr>
          <a:xfrm>
            <a:off x="3405976" y="512284"/>
            <a:ext cx="17725" cy="195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6" idx="0"/>
          </p:cNvCxnSpPr>
          <p:nvPr/>
        </p:nvCxnSpPr>
        <p:spPr>
          <a:xfrm>
            <a:off x="3405976" y="2108200"/>
            <a:ext cx="5936" cy="445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</p:cNvCxnSpPr>
          <p:nvPr/>
        </p:nvCxnSpPr>
        <p:spPr>
          <a:xfrm>
            <a:off x="3411912" y="3214472"/>
            <a:ext cx="11790" cy="225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528544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Parallelogramma 43"/>
          <p:cNvSpPr/>
          <p:nvPr/>
        </p:nvSpPr>
        <p:spPr>
          <a:xfrm>
            <a:off x="2308698" y="1157605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2817276" y="3439577"/>
            <a:ext cx="1356309" cy="4741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/>
          <p:cNvSpPr txBox="1"/>
          <p:nvPr/>
        </p:nvSpPr>
        <p:spPr>
          <a:xfrm>
            <a:off x="-48594" y="338689"/>
            <a:ext cx="2843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N numeri trovare il MIN</a:t>
            </a:r>
            <a:endParaRPr lang="it-IT" dirty="0"/>
          </a:p>
        </p:txBody>
      </p:sp>
      <p:sp>
        <p:nvSpPr>
          <p:cNvPr id="33" name="Ovale 32"/>
          <p:cNvSpPr/>
          <p:nvPr/>
        </p:nvSpPr>
        <p:spPr>
          <a:xfrm>
            <a:off x="2638366" y="95892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7" name="Ovale 36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39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2" name="Parallelogramma 41"/>
          <p:cNvSpPr/>
          <p:nvPr/>
        </p:nvSpPr>
        <p:spPr>
          <a:xfrm>
            <a:off x="2345688" y="3913730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2708556" y="1728706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5" name="Diamante 9"/>
          <p:cNvSpPr/>
          <p:nvPr/>
        </p:nvSpPr>
        <p:spPr>
          <a:xfrm>
            <a:off x="2314877" y="4636936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A(i)&lt;MIN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3900064" y="527257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47" name="Forma 46"/>
          <p:cNvCxnSpPr/>
          <p:nvPr/>
        </p:nvCxnSpPr>
        <p:spPr>
          <a:xfrm>
            <a:off x="4470902" y="4942425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Forma 12"/>
          <p:cNvCxnSpPr/>
          <p:nvPr/>
        </p:nvCxnSpPr>
        <p:spPr>
          <a:xfrm>
            <a:off x="2220572" y="4981609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125617" y="4636936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4578219" y="463693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51" name="Forma 50"/>
          <p:cNvCxnSpPr>
            <a:stCxn id="46" idx="2"/>
          </p:cNvCxnSpPr>
          <p:nvPr/>
        </p:nvCxnSpPr>
        <p:spPr>
          <a:xfrm rot="5400000">
            <a:off x="3880407" y="5412053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Forma 51"/>
          <p:cNvCxnSpPr/>
          <p:nvPr/>
        </p:nvCxnSpPr>
        <p:spPr>
          <a:xfrm rot="5400000" flipH="1" flipV="1">
            <a:off x="1451694" y="4252339"/>
            <a:ext cx="3904958" cy="15477"/>
          </a:xfrm>
          <a:prstGeom prst="bentConnector5">
            <a:avLst>
              <a:gd name="adj1" fmla="val -5854"/>
              <a:gd name="adj2" fmla="val -9523312"/>
              <a:gd name="adj3" fmla="val 9945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4124797" y="245308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56" name="Forma 12"/>
          <p:cNvCxnSpPr>
            <a:stCxn id="39" idx="3"/>
            <a:endCxn id="59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ella 56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Parallelogramma 58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MIN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0" name="Connettore 2 59"/>
          <p:cNvCxnSpPr>
            <a:stCxn id="59" idx="4"/>
            <a:endCxn id="37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ttangolo 60"/>
          <p:cNvSpPr/>
          <p:nvPr/>
        </p:nvSpPr>
        <p:spPr>
          <a:xfrm>
            <a:off x="2745546" y="708021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3" name="Connettore 2 62"/>
          <p:cNvCxnSpPr/>
          <p:nvPr/>
        </p:nvCxnSpPr>
        <p:spPr>
          <a:xfrm rot="5400000">
            <a:off x="3271616" y="6234686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stCxn id="33" idx="4"/>
            <a:endCxn id="61" idx="0"/>
          </p:cNvCxnSpPr>
          <p:nvPr/>
        </p:nvCxnSpPr>
        <p:spPr>
          <a:xfrm>
            <a:off x="3405976" y="512284"/>
            <a:ext cx="17725" cy="195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endCxn id="39" idx="0"/>
          </p:cNvCxnSpPr>
          <p:nvPr/>
        </p:nvCxnSpPr>
        <p:spPr>
          <a:xfrm>
            <a:off x="3405976" y="2108200"/>
            <a:ext cx="5936" cy="445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>
            <a:stCxn id="39" idx="2"/>
          </p:cNvCxnSpPr>
          <p:nvPr/>
        </p:nvCxnSpPr>
        <p:spPr>
          <a:xfrm>
            <a:off x="3411912" y="3214472"/>
            <a:ext cx="11790" cy="225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>
            <a:stCxn id="42" idx="4"/>
            <a:endCxn id="45" idx="0"/>
          </p:cNvCxnSpPr>
          <p:nvPr/>
        </p:nvCxnSpPr>
        <p:spPr>
          <a:xfrm rot="5400000">
            <a:off x="3315310" y="4528544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Parallelogramma 67"/>
          <p:cNvSpPr/>
          <p:nvPr/>
        </p:nvSpPr>
        <p:spPr>
          <a:xfrm>
            <a:off x="2308698" y="1157605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A(i); LEGGI 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69" name="Rettangolo 68"/>
          <p:cNvSpPr/>
          <p:nvPr/>
        </p:nvSpPr>
        <p:spPr>
          <a:xfrm>
            <a:off x="2817276" y="3439577"/>
            <a:ext cx="1356309" cy="4741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470868" y="368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2436679" y="615623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7" name="Diamante 6"/>
          <p:cNvSpPr/>
          <p:nvPr/>
        </p:nvSpPr>
        <p:spPr>
          <a:xfrm>
            <a:off x="2618472" y="362818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X&lt;Y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" name="Forma 7"/>
          <p:cNvCxnSpPr/>
          <p:nvPr/>
        </p:nvCxnSpPr>
        <p:spPr>
          <a:xfrm>
            <a:off x="4044241" y="3999032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Forma 8"/>
          <p:cNvCxnSpPr/>
          <p:nvPr/>
        </p:nvCxnSpPr>
        <p:spPr>
          <a:xfrm rot="10800000" flipV="1">
            <a:off x="2332513" y="3999032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329547" y="36297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147879" y="3629700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12" name="Parallelogramma 11"/>
          <p:cNvSpPr/>
          <p:nvPr/>
        </p:nvSpPr>
        <p:spPr>
          <a:xfrm>
            <a:off x="2228892" y="148338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3" name="Parallelogramma 12"/>
          <p:cNvSpPr/>
          <p:nvPr/>
        </p:nvSpPr>
        <p:spPr>
          <a:xfrm>
            <a:off x="2243237" y="2529352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8" name="Parallelogramma 17"/>
          <p:cNvSpPr/>
          <p:nvPr/>
        </p:nvSpPr>
        <p:spPr>
          <a:xfrm>
            <a:off x="3264581" y="4288478"/>
            <a:ext cx="2156026" cy="396539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>
                <a:solidFill>
                  <a:srgbClr val="000000"/>
                </a:solidFill>
              </a:rPr>
              <a:t>X</a:t>
            </a:r>
          </a:p>
        </p:txBody>
      </p:sp>
      <p:cxnSp>
        <p:nvCxnSpPr>
          <p:cNvPr id="19" name="Forma 18"/>
          <p:cNvCxnSpPr>
            <a:stCxn id="22" idx="3"/>
          </p:cNvCxnSpPr>
          <p:nvPr/>
        </p:nvCxnSpPr>
        <p:spPr>
          <a:xfrm rot="5400000">
            <a:off x="3635459" y="4898863"/>
            <a:ext cx="363043" cy="100815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stCxn id="21" idx="4"/>
          </p:cNvCxnSpPr>
          <p:nvPr/>
        </p:nvCxnSpPr>
        <p:spPr>
          <a:xfrm rot="16200000" flipH="1">
            <a:off x="2585607" y="4857169"/>
            <a:ext cx="319549" cy="113503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4" idx="4"/>
            <a:endCxn id="12" idx="0"/>
          </p:cNvCxnSpPr>
          <p:nvPr/>
        </p:nvCxnSpPr>
        <p:spPr>
          <a:xfrm rot="5400000">
            <a:off x="3070382" y="1228536"/>
            <a:ext cx="491375" cy="18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4"/>
            <a:endCxn id="13" idx="0"/>
          </p:cNvCxnSpPr>
          <p:nvPr/>
        </p:nvCxnSpPr>
        <p:spPr>
          <a:xfrm rot="16200000" flipH="1">
            <a:off x="3173910" y="2382012"/>
            <a:ext cx="280334" cy="143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4"/>
            <a:endCxn id="7" idx="0"/>
          </p:cNvCxnSpPr>
          <p:nvPr/>
        </p:nvCxnSpPr>
        <p:spPr>
          <a:xfrm rot="16200000" flipH="1">
            <a:off x="3159702" y="3456530"/>
            <a:ext cx="333202" cy="10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endCxn id="5" idx="0"/>
          </p:cNvCxnSpPr>
          <p:nvPr/>
        </p:nvCxnSpPr>
        <p:spPr>
          <a:xfrm rot="5400000">
            <a:off x="3037745" y="5887078"/>
            <a:ext cx="522459" cy="15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arallelogramma 28"/>
          <p:cNvSpPr/>
          <p:nvPr/>
        </p:nvSpPr>
        <p:spPr>
          <a:xfrm>
            <a:off x="1099849" y="4301015"/>
            <a:ext cx="2156026" cy="38400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5671653" y="702752"/>
            <a:ext cx="3005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DUE NUMERI STAMPARLI </a:t>
            </a:r>
          </a:p>
          <a:p>
            <a:r>
              <a:rPr lang="it-IT" dirty="0" smtClean="0"/>
              <a:t>IN ORDINE CRESCENTE</a:t>
            </a:r>
            <a:endParaRPr lang="it-IT" dirty="0"/>
          </a:p>
        </p:txBody>
      </p:sp>
      <p:sp>
        <p:nvSpPr>
          <p:cNvPr id="21" name="Parallelogramma 20"/>
          <p:cNvSpPr/>
          <p:nvPr/>
        </p:nvSpPr>
        <p:spPr>
          <a:xfrm>
            <a:off x="1099849" y="4868375"/>
            <a:ext cx="2156026" cy="396539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22" name="Parallelogramma 21"/>
          <p:cNvSpPr/>
          <p:nvPr/>
        </p:nvSpPr>
        <p:spPr>
          <a:xfrm>
            <a:off x="3291044" y="4837417"/>
            <a:ext cx="2156026" cy="38400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>
                <a:solidFill>
                  <a:srgbClr val="000000"/>
                </a:solidFill>
              </a:rPr>
              <a:t>Y</a:t>
            </a:r>
          </a:p>
        </p:txBody>
      </p:sp>
      <p:cxnSp>
        <p:nvCxnSpPr>
          <p:cNvPr id="30" name="Connettore 2 29"/>
          <p:cNvCxnSpPr>
            <a:stCxn id="29" idx="4"/>
          </p:cNvCxnSpPr>
          <p:nvPr/>
        </p:nvCxnSpPr>
        <p:spPr>
          <a:xfrm rot="5400000">
            <a:off x="2092499" y="4752054"/>
            <a:ext cx="152400" cy="18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rot="5400000">
            <a:off x="4332226" y="4752054"/>
            <a:ext cx="152400" cy="18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14736" y="429209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99027" y="5278171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876687" y="4054674"/>
            <a:ext cx="3035719" cy="34730"/>
          </a:xfrm>
          <a:prstGeom prst="bentConnector5">
            <a:avLst>
              <a:gd name="adj1" fmla="val -7530"/>
              <a:gd name="adj2" fmla="val -3721420"/>
              <a:gd name="adj3" fmla="val 107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186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calcola</a:t>
            </a:r>
          </a:p>
          <a:p>
            <a:r>
              <a:rPr lang="it-IT" dirty="0" smtClean="0"/>
              <a:t> la SOMMA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stCxn id="11" idx="2"/>
            <a:endCxn id="15" idx="0"/>
          </p:cNvCxnSpPr>
          <p:nvPr/>
        </p:nvCxnSpPr>
        <p:spPr>
          <a:xfrm rot="5400000">
            <a:off x="3203725" y="5089005"/>
            <a:ext cx="362624" cy="15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1" idx="0"/>
          </p:cNvCxnSpPr>
          <p:nvPr/>
        </p:nvCxnSpPr>
        <p:spPr>
          <a:xfrm rot="16200000" flipH="1">
            <a:off x="3234363" y="4133565"/>
            <a:ext cx="315284" cy="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509</Words>
  <Application>Microsoft Office PowerPoint</Application>
  <PresentationFormat>Presentazione su schermo (4:3)</PresentationFormat>
  <Paragraphs>278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UniSalento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Grazia Celentano</dc:creator>
  <cp:lastModifiedBy>dsppd</cp:lastModifiedBy>
  <cp:revision>13</cp:revision>
  <dcterms:created xsi:type="dcterms:W3CDTF">2016-05-15T17:32:42Z</dcterms:created>
  <dcterms:modified xsi:type="dcterms:W3CDTF">2016-05-17T15:59:39Z</dcterms:modified>
</cp:coreProperties>
</file>