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918B-9779-1D4E-B29C-471907DA26B1}" type="datetimeFigureOut">
              <a:rPr lang="it-IT" smtClean="0"/>
              <a:t>20-05-2016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7589-2C22-D545-A1B6-F5B9EA1FC95D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645690"/>
            <a:ext cx="6400800" cy="621231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(37)Base 10 -&gt; (</a:t>
            </a:r>
            <a:r>
              <a:rPr lang="it-IT" dirty="0" err="1" smtClean="0">
                <a:solidFill>
                  <a:schemeClr val="tx1"/>
                </a:solidFill>
              </a:rPr>
              <a:t>……</a:t>
            </a:r>
            <a:r>
              <a:rPr lang="it-IT" dirty="0" smtClean="0">
                <a:solidFill>
                  <a:schemeClr val="tx1"/>
                </a:solidFill>
              </a:rPr>
              <a:t>.)base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endParaRPr lang="it-IT" dirty="0" smtClean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                   37   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    resto </a:t>
            </a:r>
            <a:r>
              <a:rPr lang="it-IT" dirty="0" err="1" smtClean="0">
                <a:solidFill>
                  <a:schemeClr val="tx1"/>
                </a:solidFill>
              </a:rPr>
              <a:t>1</a:t>
            </a:r>
            <a:r>
              <a:rPr lang="it-IT" dirty="0" smtClean="0">
                <a:solidFill>
                  <a:schemeClr val="tx1"/>
                </a:solidFill>
              </a:rPr>
              <a:t>    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				</a:t>
            </a:r>
            <a:r>
              <a:rPr lang="it-IT" smtClean="0">
                <a:solidFill>
                  <a:schemeClr val="tx1"/>
                </a:solidFill>
              </a:rPr>
              <a:t>18	   2</a:t>
            </a:r>
            <a:r>
              <a:rPr lang="it-IT" dirty="0" smtClean="0">
                <a:solidFill>
                  <a:schemeClr val="tx1"/>
                </a:solidFill>
              </a:rPr>
              <a:t>   resto </a:t>
            </a:r>
            <a:r>
              <a:rPr lang="it-IT" dirty="0" err="1">
                <a:solidFill>
                  <a:schemeClr val="tx1"/>
                </a:solidFill>
              </a:rPr>
              <a:t>0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                       </a:t>
            </a:r>
            <a:r>
              <a:rPr lang="it-IT" dirty="0" err="1" smtClean="0">
                <a:solidFill>
                  <a:schemeClr val="tx1"/>
                </a:solidFill>
              </a:rPr>
              <a:t>9</a:t>
            </a:r>
            <a:r>
              <a:rPr lang="it-IT" dirty="0" smtClean="0">
                <a:solidFill>
                  <a:schemeClr val="tx1"/>
                </a:solidFill>
              </a:rPr>
              <a:t>   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     resto </a:t>
            </a:r>
            <a:r>
              <a:rPr lang="it-IT" dirty="0" err="1">
                <a:solidFill>
                  <a:schemeClr val="tx1"/>
                </a:solidFill>
              </a:rPr>
              <a:t>1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                       </a:t>
            </a:r>
            <a:r>
              <a:rPr lang="it-IT" dirty="0" err="1" smtClean="0">
                <a:solidFill>
                  <a:schemeClr val="tx1"/>
                </a:solidFill>
              </a:rPr>
              <a:t>4</a:t>
            </a:r>
            <a:r>
              <a:rPr lang="it-IT" dirty="0" smtClean="0">
                <a:solidFill>
                  <a:schemeClr val="tx1"/>
                </a:solidFill>
              </a:rPr>
              <a:t>   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    resto </a:t>
            </a:r>
            <a:r>
              <a:rPr lang="it-IT" dirty="0" err="1">
                <a:solidFill>
                  <a:schemeClr val="tx1"/>
                </a:solidFill>
              </a:rPr>
              <a:t>0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                       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   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      Resto </a:t>
            </a:r>
            <a:r>
              <a:rPr lang="it-IT" dirty="0" err="1" smtClean="0">
                <a:solidFill>
                  <a:schemeClr val="tx1"/>
                </a:solidFill>
              </a:rPr>
              <a:t>0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                         </a:t>
            </a:r>
            <a:r>
              <a:rPr lang="it-IT" dirty="0" err="1" smtClean="0">
                <a:solidFill>
                  <a:schemeClr val="tx1"/>
                </a:solidFill>
              </a:rPr>
              <a:t>1</a:t>
            </a:r>
            <a:r>
              <a:rPr lang="it-IT" dirty="0" smtClean="0">
                <a:solidFill>
                  <a:schemeClr val="tx1"/>
                </a:solidFill>
              </a:rPr>
              <a:t>    </a:t>
            </a:r>
            <a:r>
              <a:rPr lang="it-IT" dirty="0" err="1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chemeClr val="tx1"/>
                </a:solidFill>
              </a:rPr>
              <a:t>      resto  </a:t>
            </a:r>
            <a:r>
              <a:rPr lang="it-IT" dirty="0" err="1" smtClean="0">
                <a:solidFill>
                  <a:schemeClr val="tx1"/>
                </a:solidFill>
              </a:rPr>
              <a:t>1</a:t>
            </a:r>
            <a:r>
              <a:rPr lang="it-IT" dirty="0" smtClean="0">
                <a:solidFill>
                  <a:schemeClr val="tx1"/>
                </a:solidFill>
              </a:rPr>
              <a:t>    </a:t>
            </a:r>
          </a:p>
          <a:p>
            <a:r>
              <a:rPr lang="it-IT" dirty="0" err="1" smtClean="0">
                <a:solidFill>
                  <a:schemeClr val="tx1"/>
                </a:solidFill>
              </a:rPr>
              <a:t>0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b="1" dirty="0" smtClean="0">
                <a:solidFill>
                  <a:schemeClr val="tx1"/>
                </a:solidFill>
              </a:rPr>
              <a:t>1-0-0-1-0-1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32-16-8-4-2-1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=1*32+1*4+1*1=37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5" name="Connettore 1 4"/>
          <p:cNvCxnSpPr/>
          <p:nvPr/>
        </p:nvCxnSpPr>
        <p:spPr>
          <a:xfrm rot="5400000">
            <a:off x="3251841" y="3551416"/>
            <a:ext cx="331465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86</Words>
  <Application>Microsoft Macintosh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UniSalento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Grazia Celentano</dc:creator>
  <cp:lastModifiedBy>Maria Grazia Celentano</cp:lastModifiedBy>
  <cp:revision>1</cp:revision>
  <dcterms:created xsi:type="dcterms:W3CDTF">2016-05-20T14:25:13Z</dcterms:created>
  <dcterms:modified xsi:type="dcterms:W3CDTF">2016-05-20T15:43:50Z</dcterms:modified>
</cp:coreProperties>
</file>