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ile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14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4E1B-27A6-7E4E-AB5F-72562EC35B97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4B77-6055-B24D-82CE-2639E816FE6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4E1B-27A6-7E4E-AB5F-72562EC35B97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4B77-6055-B24D-82CE-2639E816FE6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4E1B-27A6-7E4E-AB5F-72562EC35B97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4B77-6055-B24D-82CE-2639E816FE6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4E1B-27A6-7E4E-AB5F-72562EC35B97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4B77-6055-B24D-82CE-2639E816FE6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4E1B-27A6-7E4E-AB5F-72562EC35B97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4B77-6055-B24D-82CE-2639E816FE6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4E1B-27A6-7E4E-AB5F-72562EC35B97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4B77-6055-B24D-82CE-2639E816FE6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4E1B-27A6-7E4E-AB5F-72562EC35B97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4B77-6055-B24D-82CE-2639E816FE6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4E1B-27A6-7E4E-AB5F-72562EC35B97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4B77-6055-B24D-82CE-2639E816FE6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4E1B-27A6-7E4E-AB5F-72562EC35B97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4B77-6055-B24D-82CE-2639E816FE6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4E1B-27A6-7E4E-AB5F-72562EC35B97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4B77-6055-B24D-82CE-2639E816FE6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4E1B-27A6-7E4E-AB5F-72562EC35B97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4B77-6055-B24D-82CE-2639E816FE6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74E1B-27A6-7E4E-AB5F-72562EC35B97}" type="datetimeFigureOut">
              <a:rPr lang="it-IT" smtClean="0"/>
              <a:t>26/03/2018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54B77-6055-B24D-82CE-2639E816FE6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0398" y="321769"/>
            <a:ext cx="6366309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PROBLEMA: DATI DUE NUMERI, SCRIVERLI IN ORDINE CRESCENTE.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b="1" dirty="0" smtClean="0"/>
              <a:t>INIZIO</a:t>
            </a:r>
          </a:p>
          <a:p>
            <a:r>
              <a:rPr lang="it-IT" dirty="0" smtClean="0"/>
              <a:t>Leggi il primo numero</a:t>
            </a:r>
          </a:p>
          <a:p>
            <a:r>
              <a:rPr lang="it-IT" dirty="0" smtClean="0"/>
              <a:t>Leggi il secondo numero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Se</a:t>
            </a:r>
            <a:r>
              <a:rPr lang="it-IT" dirty="0" smtClean="0"/>
              <a:t> il secondo numero è &gt; del primo numero?????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ALLORA</a:t>
            </a:r>
            <a:r>
              <a:rPr lang="it-IT" dirty="0" smtClean="0"/>
              <a:t>: </a:t>
            </a:r>
          </a:p>
          <a:p>
            <a:r>
              <a:rPr lang="it-IT" dirty="0"/>
              <a:t>	</a:t>
            </a:r>
            <a:r>
              <a:rPr lang="it-IT" dirty="0" smtClean="0"/>
              <a:t>scrivi il primo</a:t>
            </a:r>
          </a:p>
          <a:p>
            <a:r>
              <a:rPr lang="it-IT" dirty="0" smtClean="0"/>
              <a:t>	Scrivi il secondo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ALTRIMENTI</a:t>
            </a:r>
            <a:r>
              <a:rPr lang="it-IT" dirty="0" smtClean="0"/>
              <a:t>:</a:t>
            </a:r>
          </a:p>
          <a:p>
            <a:r>
              <a:rPr lang="it-IT" dirty="0" smtClean="0"/>
              <a:t>	scrivi il secondo</a:t>
            </a:r>
          </a:p>
          <a:p>
            <a:r>
              <a:rPr lang="it-IT" dirty="0" smtClean="0"/>
              <a:t>	scrivi il primo</a:t>
            </a:r>
          </a:p>
          <a:p>
            <a:r>
              <a:rPr lang="it-IT" b="1" dirty="0" smtClean="0"/>
              <a:t>Fine</a:t>
            </a:r>
          </a:p>
          <a:p>
            <a:endParaRPr lang="it-IT" dirty="0"/>
          </a:p>
          <a:p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6643746" y="554543"/>
          <a:ext cx="2500254" cy="2413674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250127"/>
                <a:gridCol w="1250127"/>
              </a:tblGrid>
              <a:tr h="804558">
                <a:tc>
                  <a:txBody>
                    <a:bodyPr/>
                    <a:lstStyle/>
                    <a:p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B</a:t>
                      </a:r>
                      <a:endParaRPr lang="it-IT" dirty="0"/>
                    </a:p>
                  </a:txBody>
                  <a:tcPr/>
                </a:tc>
              </a:tr>
              <a:tr h="804558">
                <a:tc>
                  <a:txBody>
                    <a:bodyPr/>
                    <a:lstStyle/>
                    <a:p>
                      <a:r>
                        <a:rPr lang="it-IT" dirty="0" smtClean="0"/>
                        <a:t>55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-10</a:t>
                      </a:r>
                      <a:endParaRPr lang="it-IT" dirty="0"/>
                    </a:p>
                  </a:txBody>
                  <a:tcPr/>
                </a:tc>
              </a:tr>
              <a:tr h="804558">
                <a:tc>
                  <a:txBody>
                    <a:bodyPr/>
                    <a:lstStyle/>
                    <a:p>
                      <a:r>
                        <a:rPr lang="it-IT" dirty="0" smtClean="0"/>
                        <a:t>OUTPUT-&gt;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-10</a:t>
                      </a:r>
                    </a:p>
                    <a:p>
                      <a:r>
                        <a:rPr lang="it-IT" dirty="0" smtClean="0"/>
                        <a:t>55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e 5"/>
          <p:cNvSpPr/>
          <p:nvPr/>
        </p:nvSpPr>
        <p:spPr>
          <a:xfrm>
            <a:off x="4399851" y="1194232"/>
            <a:ext cx="1430846" cy="40973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INIZIO</a:t>
            </a:r>
            <a:endParaRPr lang="it-IT" b="1" dirty="0"/>
          </a:p>
        </p:txBody>
      </p:sp>
      <p:sp>
        <p:nvSpPr>
          <p:cNvPr id="7" name="Ovale 6"/>
          <p:cNvSpPr/>
          <p:nvPr/>
        </p:nvSpPr>
        <p:spPr>
          <a:xfrm>
            <a:off x="4399853" y="6350413"/>
            <a:ext cx="1430846" cy="40973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FINE</a:t>
            </a:r>
            <a:endParaRPr lang="it-IT" b="1" dirty="0"/>
          </a:p>
        </p:txBody>
      </p:sp>
      <p:cxnSp>
        <p:nvCxnSpPr>
          <p:cNvPr id="9" name="Connettore 2 8"/>
          <p:cNvCxnSpPr>
            <a:stCxn id="6" idx="4"/>
          </p:cNvCxnSpPr>
          <p:nvPr/>
        </p:nvCxnSpPr>
        <p:spPr>
          <a:xfrm rot="5400000">
            <a:off x="4963224" y="1738137"/>
            <a:ext cx="286216" cy="178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Parallelogramma 9"/>
          <p:cNvSpPr/>
          <p:nvPr/>
        </p:nvSpPr>
        <p:spPr>
          <a:xfrm>
            <a:off x="4399851" y="1890188"/>
            <a:ext cx="1430846" cy="53495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LEGGI A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1" name="Parallelogramma 10"/>
          <p:cNvSpPr/>
          <p:nvPr/>
        </p:nvSpPr>
        <p:spPr>
          <a:xfrm>
            <a:off x="4381966" y="2577545"/>
            <a:ext cx="1430846" cy="53495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LEGGI </a:t>
            </a:r>
            <a:r>
              <a:rPr lang="it-IT" b="1" dirty="0" err="1" smtClean="0">
                <a:solidFill>
                  <a:schemeClr val="tx1"/>
                </a:solidFill>
              </a:rPr>
              <a:t>B</a:t>
            </a:r>
            <a:endParaRPr lang="it-IT" b="1" dirty="0">
              <a:solidFill>
                <a:schemeClr val="tx1"/>
              </a:solidFill>
            </a:endParaRPr>
          </a:p>
        </p:txBody>
      </p:sp>
      <p:cxnSp>
        <p:nvCxnSpPr>
          <p:cNvPr id="13" name="Connettore 2 12"/>
          <p:cNvCxnSpPr>
            <a:stCxn id="10" idx="4"/>
          </p:cNvCxnSpPr>
          <p:nvPr/>
        </p:nvCxnSpPr>
        <p:spPr>
          <a:xfrm rot="16200000" flipH="1">
            <a:off x="5039074" y="2501344"/>
            <a:ext cx="1524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iamante 13"/>
          <p:cNvSpPr/>
          <p:nvPr/>
        </p:nvSpPr>
        <p:spPr>
          <a:xfrm>
            <a:off x="4522613" y="3283746"/>
            <a:ext cx="1147832" cy="789967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rgbClr val="000000"/>
                </a:solidFill>
              </a:rPr>
              <a:t>B</a:t>
            </a:r>
            <a:r>
              <a:rPr lang="it-IT" b="1" dirty="0" smtClean="0">
                <a:solidFill>
                  <a:srgbClr val="000000"/>
                </a:solidFill>
              </a:rPr>
              <a:t>&gt;A</a:t>
            </a:r>
            <a:endParaRPr lang="it-IT" b="1" dirty="0">
              <a:solidFill>
                <a:srgbClr val="000000"/>
              </a:solidFill>
            </a:endParaRPr>
          </a:p>
        </p:txBody>
      </p:sp>
      <p:cxnSp>
        <p:nvCxnSpPr>
          <p:cNvPr id="18" name="Forma 17"/>
          <p:cNvCxnSpPr>
            <a:stCxn id="14" idx="3"/>
          </p:cNvCxnSpPr>
          <p:nvPr/>
        </p:nvCxnSpPr>
        <p:spPr>
          <a:xfrm>
            <a:off x="5670445" y="3678730"/>
            <a:ext cx="160252" cy="43932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Forma 19"/>
          <p:cNvCxnSpPr>
            <a:stCxn id="14" idx="1"/>
          </p:cNvCxnSpPr>
          <p:nvPr/>
        </p:nvCxnSpPr>
        <p:spPr>
          <a:xfrm rot="10800000" flipV="1">
            <a:off x="4381967" y="3678729"/>
            <a:ext cx="140647" cy="43932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4121911" y="3309398"/>
            <a:ext cx="555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5812812" y="3461798"/>
            <a:ext cx="555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23" name="Parallelogramma 22"/>
          <p:cNvSpPr/>
          <p:nvPr/>
        </p:nvSpPr>
        <p:spPr>
          <a:xfrm>
            <a:off x="3406488" y="4118055"/>
            <a:ext cx="1430846" cy="53495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SCRIVI A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24" name="Parallelogramma 23"/>
          <p:cNvSpPr/>
          <p:nvPr/>
        </p:nvSpPr>
        <p:spPr>
          <a:xfrm>
            <a:off x="3406488" y="4805412"/>
            <a:ext cx="1430846" cy="53495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SCRIVI </a:t>
            </a:r>
            <a:r>
              <a:rPr lang="it-IT" b="1" dirty="0" err="1">
                <a:solidFill>
                  <a:schemeClr val="tx1"/>
                </a:solidFill>
              </a:rPr>
              <a:t>B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25" name="Parallelogramma 24"/>
          <p:cNvSpPr/>
          <p:nvPr/>
        </p:nvSpPr>
        <p:spPr>
          <a:xfrm>
            <a:off x="5448205" y="4073713"/>
            <a:ext cx="1430846" cy="53495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SCRIVI </a:t>
            </a:r>
            <a:r>
              <a:rPr lang="it-IT" b="1" dirty="0" err="1" smtClean="0">
                <a:solidFill>
                  <a:schemeClr val="tx1"/>
                </a:solidFill>
              </a:rPr>
              <a:t>B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26" name="Parallelogramma 25"/>
          <p:cNvSpPr/>
          <p:nvPr/>
        </p:nvSpPr>
        <p:spPr>
          <a:xfrm>
            <a:off x="5448205" y="4761070"/>
            <a:ext cx="1430846" cy="53495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SCRIVI A</a:t>
            </a:r>
            <a:endParaRPr lang="it-IT" b="1" dirty="0">
              <a:solidFill>
                <a:schemeClr val="tx1"/>
              </a:solidFill>
            </a:endParaRPr>
          </a:p>
        </p:txBody>
      </p:sp>
      <p:cxnSp>
        <p:nvCxnSpPr>
          <p:cNvPr id="28" name="Forma 27"/>
          <p:cNvCxnSpPr>
            <a:stCxn id="24" idx="4"/>
          </p:cNvCxnSpPr>
          <p:nvPr/>
        </p:nvCxnSpPr>
        <p:spPr>
          <a:xfrm rot="16200000" flipH="1">
            <a:off x="4477586" y="4984694"/>
            <a:ext cx="282015" cy="99336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Forma 29"/>
          <p:cNvCxnSpPr>
            <a:stCxn id="26" idx="4"/>
          </p:cNvCxnSpPr>
          <p:nvPr/>
        </p:nvCxnSpPr>
        <p:spPr>
          <a:xfrm rot="5400000">
            <a:off x="5476274" y="4935029"/>
            <a:ext cx="326357" cy="104835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endCxn id="7" idx="0"/>
          </p:cNvCxnSpPr>
          <p:nvPr/>
        </p:nvCxnSpPr>
        <p:spPr>
          <a:xfrm rot="16200000" flipH="1">
            <a:off x="4751260" y="5986396"/>
            <a:ext cx="728029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stCxn id="23" idx="4"/>
            <a:endCxn id="24" idx="0"/>
          </p:cNvCxnSpPr>
          <p:nvPr/>
        </p:nvCxnSpPr>
        <p:spPr>
          <a:xfrm rot="5400000">
            <a:off x="4045711" y="4729212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>
            <a:stCxn id="25" idx="4"/>
            <a:endCxn id="26" idx="0"/>
          </p:cNvCxnSpPr>
          <p:nvPr/>
        </p:nvCxnSpPr>
        <p:spPr>
          <a:xfrm rot="5400000">
            <a:off x="6087428" y="468487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11" idx="4"/>
            <a:endCxn id="14" idx="0"/>
          </p:cNvCxnSpPr>
          <p:nvPr/>
        </p:nvCxnSpPr>
        <p:spPr>
          <a:xfrm rot="5400000">
            <a:off x="5011337" y="3197694"/>
            <a:ext cx="171244" cy="8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PROBLEMA: DATI </a:t>
            </a:r>
            <a:r>
              <a:rPr lang="it-IT" sz="2800" b="1" dirty="0" err="1" smtClean="0"/>
              <a:t>5</a:t>
            </a:r>
            <a:r>
              <a:rPr lang="it-IT" sz="2800" b="1" dirty="0" smtClean="0"/>
              <a:t> NUMERI TROVA IL MAX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5025715" cy="4525963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Uso la variabile A(i) con i=1-5</a:t>
            </a:r>
          </a:p>
          <a:p>
            <a:pPr>
              <a:buNone/>
            </a:pPr>
            <a:r>
              <a:rPr lang="it-IT" dirty="0" smtClean="0"/>
              <a:t>Max</a:t>
            </a:r>
          </a:p>
          <a:p>
            <a:pPr>
              <a:buNone/>
            </a:pPr>
            <a:r>
              <a:rPr lang="it-IT" dirty="0" smtClean="0"/>
              <a:t>Per i che va da </a:t>
            </a:r>
            <a:r>
              <a:rPr lang="it-IT" dirty="0" err="1" smtClean="0"/>
              <a:t>1</a:t>
            </a:r>
            <a:r>
              <a:rPr lang="it-IT" dirty="0" smtClean="0"/>
              <a:t> a </a:t>
            </a:r>
            <a:r>
              <a:rPr lang="it-IT" dirty="0" err="1" smtClean="0"/>
              <a:t>5</a:t>
            </a:r>
            <a:r>
              <a:rPr lang="it-IT" dirty="0" smtClean="0"/>
              <a:t> </a:t>
            </a:r>
            <a:r>
              <a:rPr lang="it-IT" b="1" dirty="0" smtClean="0">
                <a:solidFill>
                  <a:srgbClr val="FF0000"/>
                </a:solidFill>
              </a:rPr>
              <a:t>ripeti</a:t>
            </a:r>
            <a:r>
              <a:rPr lang="it-IT" dirty="0" smtClean="0"/>
              <a:t>:</a:t>
            </a:r>
          </a:p>
          <a:p>
            <a:pPr lvl="1">
              <a:buFontTx/>
              <a:buChar char="-"/>
            </a:pPr>
            <a:r>
              <a:rPr lang="it-IT" dirty="0" smtClean="0"/>
              <a:t>Leggi A(i)</a:t>
            </a:r>
          </a:p>
          <a:p>
            <a:pPr lvl="1">
              <a:buFontTx/>
              <a:buChar char="-"/>
            </a:pPr>
            <a:r>
              <a:rPr lang="it-IT" dirty="0" smtClean="0"/>
              <a:t>Se A(i)&gt;</a:t>
            </a:r>
            <a:r>
              <a:rPr lang="it-IT" dirty="0" err="1" smtClean="0"/>
              <a:t>max</a:t>
            </a:r>
            <a:r>
              <a:rPr lang="it-IT" dirty="0" smtClean="0"/>
              <a:t> allora </a:t>
            </a:r>
            <a:r>
              <a:rPr lang="it-IT" dirty="0" err="1" smtClean="0"/>
              <a:t>max=A</a:t>
            </a:r>
            <a:r>
              <a:rPr lang="it-IT" dirty="0" smtClean="0"/>
              <a:t>(i)</a:t>
            </a:r>
          </a:p>
          <a:p>
            <a:pPr>
              <a:buNone/>
            </a:pPr>
            <a:r>
              <a:rPr lang="it-IT" dirty="0" smtClean="0"/>
              <a:t>Scrivi max.</a:t>
            </a:r>
          </a:p>
          <a:p>
            <a:pPr>
              <a:buNone/>
            </a:pPr>
            <a:r>
              <a:rPr lang="it-IT" dirty="0" smtClean="0"/>
              <a:t>Fine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500985" y="346953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517647" y="5277377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648819" y="230759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</a:t>
            </a:r>
            <a:r>
              <a:rPr lang="it-IT" dirty="0" smtClean="0">
                <a:solidFill>
                  <a:srgbClr val="000000"/>
                </a:solidFill>
              </a:rPr>
              <a:t>&lt;=5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270981" y="3131353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683549" y="1148398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MAX=0; i=1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" name="Diamante 9"/>
          <p:cNvSpPr/>
          <p:nvPr/>
        </p:nvSpPr>
        <p:spPr>
          <a:xfrm>
            <a:off x="2314877" y="3780585"/>
            <a:ext cx="2156025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A(i)&gt;MAX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900064" y="4440878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MAX=A(i)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12" name="Forma 11"/>
          <p:cNvCxnSpPr>
            <a:stCxn id="10" idx="3"/>
            <a:endCxn id="11" idx="0"/>
          </p:cNvCxnSpPr>
          <p:nvPr/>
        </p:nvCxnSpPr>
        <p:spPr>
          <a:xfrm>
            <a:off x="4470902" y="4110732"/>
            <a:ext cx="107317" cy="3301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Forma 12"/>
          <p:cNvCxnSpPr>
            <a:stCxn id="10" idx="1"/>
          </p:cNvCxnSpPr>
          <p:nvPr/>
        </p:nvCxnSpPr>
        <p:spPr>
          <a:xfrm rot="10800000" flipH="1" flipV="1">
            <a:off x="2314876" y="4110731"/>
            <a:ext cx="1065499" cy="1478371"/>
          </a:xfrm>
          <a:prstGeom prst="bentConnector4">
            <a:avLst>
              <a:gd name="adj1" fmla="val -21455"/>
              <a:gd name="adj2" fmla="val 9953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125617" y="3780585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2718280" y="5880064"/>
            <a:ext cx="1356309" cy="3324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</a:t>
            </a:r>
            <a:r>
              <a:rPr lang="it-IT" dirty="0" smtClean="0">
                <a:solidFill>
                  <a:srgbClr val="000000"/>
                </a:solidFill>
              </a:rPr>
              <a:t>=i+1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578219" y="3780585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17" name="Forma 16"/>
          <p:cNvCxnSpPr>
            <a:stCxn id="11" idx="2"/>
          </p:cNvCxnSpPr>
          <p:nvPr/>
        </p:nvCxnSpPr>
        <p:spPr>
          <a:xfrm rot="5400000">
            <a:off x="3716912" y="4727795"/>
            <a:ext cx="524771" cy="119784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Forma 22"/>
          <p:cNvCxnSpPr>
            <a:stCxn id="15" idx="2"/>
            <a:endCxn id="6" idx="0"/>
          </p:cNvCxnSpPr>
          <p:nvPr/>
        </p:nvCxnSpPr>
        <p:spPr>
          <a:xfrm rot="5400000" flipH="1">
            <a:off x="1426591" y="4242713"/>
            <a:ext cx="3904958" cy="34731"/>
          </a:xfrm>
          <a:prstGeom prst="bentConnector5">
            <a:avLst>
              <a:gd name="adj1" fmla="val -5854"/>
              <a:gd name="adj2" fmla="val 5243638"/>
              <a:gd name="adj3" fmla="val 10585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441340" y="278322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136280" y="230760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  <a:endCxn id="41" idx="0"/>
          </p:cNvCxnSpPr>
          <p:nvPr/>
        </p:nvCxnSpPr>
        <p:spPr>
          <a:xfrm>
            <a:off x="4074589" y="2637746"/>
            <a:ext cx="3297422" cy="151217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ella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542038"/>
              </p:ext>
            </p:extLst>
          </p:nvPr>
        </p:nvGraphicFramePr>
        <p:xfrm>
          <a:off x="6556020" y="473223"/>
          <a:ext cx="2079282" cy="183437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69947">
                <a:tc>
                  <a:txBody>
                    <a:bodyPr/>
                    <a:lstStyle/>
                    <a:p>
                      <a:r>
                        <a:rPr lang="it-IT" dirty="0" smtClean="0"/>
                        <a:t>MAX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lt1"/>
                          </a:solidFill>
                        </a:rPr>
                        <a:t>i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A(i</a:t>
                      </a:r>
                      <a:r>
                        <a:rPr lang="it-IT" dirty="0" smtClean="0"/>
                        <a:t>)</a:t>
                      </a:r>
                      <a:endParaRPr lang="it-IT" dirty="0" smtClean="0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30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30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it-IT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50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50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it-IT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..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Parallelogramma 40"/>
          <p:cNvSpPr/>
          <p:nvPr/>
        </p:nvSpPr>
        <p:spPr>
          <a:xfrm>
            <a:off x="6293998" y="4149916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MAX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5" name="Connettore 2 24"/>
          <p:cNvCxnSpPr>
            <a:stCxn id="41" idx="4"/>
            <a:endCxn id="5" idx="0"/>
          </p:cNvCxnSpPr>
          <p:nvPr/>
        </p:nvCxnSpPr>
        <p:spPr>
          <a:xfrm rot="5400000">
            <a:off x="7191096" y="5096462"/>
            <a:ext cx="3618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-48594" y="338689"/>
            <a:ext cx="2866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</a:t>
            </a:r>
            <a:r>
              <a:rPr lang="it-IT" dirty="0" smtClean="0"/>
              <a:t>5 </a:t>
            </a:r>
            <a:r>
              <a:rPr lang="it-IT" dirty="0" smtClean="0"/>
              <a:t>numeri trovare il MAX</a:t>
            </a:r>
            <a:endParaRPr lang="it-IT" dirty="0"/>
          </a:p>
        </p:txBody>
      </p:sp>
      <p:cxnSp>
        <p:nvCxnSpPr>
          <p:cNvPr id="24" name="Connettore 2 23"/>
          <p:cNvCxnSpPr>
            <a:endCxn id="7" idx="0"/>
          </p:cNvCxnSpPr>
          <p:nvPr/>
        </p:nvCxnSpPr>
        <p:spPr>
          <a:xfrm flipH="1">
            <a:off x="3348994" y="2950438"/>
            <a:ext cx="12710" cy="1809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2 2"/>
          <p:cNvCxnSpPr>
            <a:stCxn id="4" idx="4"/>
            <a:endCxn id="8" idx="0"/>
          </p:cNvCxnSpPr>
          <p:nvPr/>
        </p:nvCxnSpPr>
        <p:spPr>
          <a:xfrm>
            <a:off x="3355349" y="970407"/>
            <a:ext cx="6355" cy="1779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8" idx="2"/>
            <a:endCxn id="6" idx="0"/>
          </p:cNvCxnSpPr>
          <p:nvPr/>
        </p:nvCxnSpPr>
        <p:spPr>
          <a:xfrm>
            <a:off x="3361704" y="1771852"/>
            <a:ext cx="0" cy="5357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stCxn id="7" idx="4"/>
            <a:endCxn id="10" idx="0"/>
          </p:cNvCxnSpPr>
          <p:nvPr/>
        </p:nvCxnSpPr>
        <p:spPr>
          <a:xfrm>
            <a:off x="3348994" y="3668586"/>
            <a:ext cx="43896" cy="1119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endCxn id="15" idx="0"/>
          </p:cNvCxnSpPr>
          <p:nvPr/>
        </p:nvCxnSpPr>
        <p:spPr>
          <a:xfrm flipH="1">
            <a:off x="3396435" y="5554685"/>
            <a:ext cx="1" cy="3253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2519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141</Words>
  <Application>Microsoft Office PowerPoint</Application>
  <PresentationFormat>Presentazione su schermo (4:3)</PresentationFormat>
  <Paragraphs>66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Presentazione standard di PowerPoint</vt:lpstr>
      <vt:lpstr>PROBLEMA: DATI 5 NUMERI TROVA IL MAX</vt:lpstr>
      <vt:lpstr>Presentazione standard di PowerPoint</vt:lpstr>
    </vt:vector>
  </TitlesOfParts>
  <Company>UniSalento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 Grazia Celentano</dc:creator>
  <cp:lastModifiedBy>Celentano Maria Grazia - (Personale Civile)</cp:lastModifiedBy>
  <cp:revision>2</cp:revision>
  <dcterms:created xsi:type="dcterms:W3CDTF">2018-03-23T15:30:47Z</dcterms:created>
  <dcterms:modified xsi:type="dcterms:W3CDTF">2018-03-26T12:57:05Z</dcterms:modified>
</cp:coreProperties>
</file>