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14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74E1B-27A6-7E4E-AB5F-72562EC35B97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54B77-6055-B24D-82CE-2639E816FE6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398" y="321769"/>
            <a:ext cx="6366309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PROBLEMA: DATI DUE NUMERI, SCRIVERLI IN ORDINE CRESCENTE.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INIZIO</a:t>
            </a:r>
          </a:p>
          <a:p>
            <a:r>
              <a:rPr lang="it-IT" dirty="0" smtClean="0"/>
              <a:t>Leggi il primo numero</a:t>
            </a:r>
          </a:p>
          <a:p>
            <a:r>
              <a:rPr lang="it-IT" dirty="0" smtClean="0"/>
              <a:t>Leggi il secondo numero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Se</a:t>
            </a:r>
            <a:r>
              <a:rPr lang="it-IT" dirty="0" smtClean="0"/>
              <a:t> il secondo numero è &gt; del primo numero?????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ALLORA</a:t>
            </a:r>
            <a:r>
              <a:rPr lang="it-IT" dirty="0" smtClean="0"/>
              <a:t>: </a:t>
            </a:r>
          </a:p>
          <a:p>
            <a:r>
              <a:rPr lang="it-IT" dirty="0"/>
              <a:t>	</a:t>
            </a:r>
            <a:r>
              <a:rPr lang="it-IT" dirty="0" smtClean="0"/>
              <a:t>scrivi il primo</a:t>
            </a:r>
          </a:p>
          <a:p>
            <a:r>
              <a:rPr lang="it-IT" dirty="0" smtClean="0"/>
              <a:t>	Scrivi il secondo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ALTRIMENTI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	scrivi il secondo</a:t>
            </a:r>
          </a:p>
          <a:p>
            <a:r>
              <a:rPr lang="it-IT" dirty="0" smtClean="0"/>
              <a:t>	scrivi il primo</a:t>
            </a:r>
          </a:p>
          <a:p>
            <a:r>
              <a:rPr lang="it-IT" b="1" dirty="0" smtClean="0"/>
              <a:t>Fine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643746" y="554543"/>
          <a:ext cx="2500254" cy="241367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250127"/>
                <a:gridCol w="1250127"/>
              </a:tblGrid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</a:t>
                      </a:r>
                      <a:endParaRPr lang="it-IT" dirty="0"/>
                    </a:p>
                  </a:txBody>
                  <a:tcPr/>
                </a:tc>
              </a:tr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-10</a:t>
                      </a:r>
                      <a:endParaRPr lang="it-IT" dirty="0"/>
                    </a:p>
                  </a:txBody>
                  <a:tcPr/>
                </a:tc>
              </a:tr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OUTPUT-&gt;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-10</a:t>
                      </a:r>
                    </a:p>
                    <a:p>
                      <a:r>
                        <a:rPr lang="it-IT" dirty="0" smtClean="0"/>
                        <a:t>55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e 5"/>
          <p:cNvSpPr/>
          <p:nvPr/>
        </p:nvSpPr>
        <p:spPr>
          <a:xfrm>
            <a:off x="4399851" y="1194232"/>
            <a:ext cx="1430846" cy="4097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INIZIO</a:t>
            </a:r>
            <a:endParaRPr lang="it-IT" b="1" dirty="0"/>
          </a:p>
        </p:txBody>
      </p:sp>
      <p:sp>
        <p:nvSpPr>
          <p:cNvPr id="7" name="Ovale 6"/>
          <p:cNvSpPr/>
          <p:nvPr/>
        </p:nvSpPr>
        <p:spPr>
          <a:xfrm>
            <a:off x="4399853" y="6350413"/>
            <a:ext cx="1430846" cy="4097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FINE</a:t>
            </a:r>
            <a:endParaRPr lang="it-IT" b="1" dirty="0"/>
          </a:p>
        </p:txBody>
      </p:sp>
      <p:cxnSp>
        <p:nvCxnSpPr>
          <p:cNvPr id="9" name="Connettore 2 8"/>
          <p:cNvCxnSpPr>
            <a:stCxn id="6" idx="4"/>
          </p:cNvCxnSpPr>
          <p:nvPr/>
        </p:nvCxnSpPr>
        <p:spPr>
          <a:xfrm rot="5400000">
            <a:off x="4963224" y="1738137"/>
            <a:ext cx="286216" cy="178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arallelogramma 9"/>
          <p:cNvSpPr/>
          <p:nvPr/>
        </p:nvSpPr>
        <p:spPr>
          <a:xfrm>
            <a:off x="4399851" y="1890188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LEGGI 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1" name="Parallelogramma 10"/>
          <p:cNvSpPr/>
          <p:nvPr/>
        </p:nvSpPr>
        <p:spPr>
          <a:xfrm>
            <a:off x="4381966" y="2577545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LEGGI </a:t>
            </a:r>
            <a:r>
              <a:rPr lang="it-IT" b="1" dirty="0" err="1" smtClean="0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10" idx="4"/>
          </p:cNvCxnSpPr>
          <p:nvPr/>
        </p:nvCxnSpPr>
        <p:spPr>
          <a:xfrm rot="16200000" flipH="1">
            <a:off x="5039074" y="2501344"/>
            <a:ext cx="1524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iamante 13"/>
          <p:cNvSpPr/>
          <p:nvPr/>
        </p:nvSpPr>
        <p:spPr>
          <a:xfrm>
            <a:off x="4522613" y="3283746"/>
            <a:ext cx="1147832" cy="7899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rgbClr val="000000"/>
                </a:solidFill>
              </a:rPr>
              <a:t>B</a:t>
            </a:r>
            <a:r>
              <a:rPr lang="it-IT" b="1" dirty="0" smtClean="0">
                <a:solidFill>
                  <a:srgbClr val="000000"/>
                </a:solidFill>
              </a:rPr>
              <a:t>&gt;A</a:t>
            </a:r>
            <a:endParaRPr lang="it-IT" b="1" dirty="0">
              <a:solidFill>
                <a:srgbClr val="000000"/>
              </a:solidFill>
            </a:endParaRPr>
          </a:p>
        </p:txBody>
      </p:sp>
      <p:cxnSp>
        <p:nvCxnSpPr>
          <p:cNvPr id="18" name="Forma 17"/>
          <p:cNvCxnSpPr>
            <a:stCxn id="14" idx="3"/>
          </p:cNvCxnSpPr>
          <p:nvPr/>
        </p:nvCxnSpPr>
        <p:spPr>
          <a:xfrm>
            <a:off x="5670445" y="3678730"/>
            <a:ext cx="160252" cy="4393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stCxn id="14" idx="1"/>
          </p:cNvCxnSpPr>
          <p:nvPr/>
        </p:nvCxnSpPr>
        <p:spPr>
          <a:xfrm rot="10800000" flipV="1">
            <a:off x="4381967" y="3678729"/>
            <a:ext cx="140647" cy="4393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4121911" y="3309398"/>
            <a:ext cx="55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812812" y="3461798"/>
            <a:ext cx="55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3" name="Parallelogramma 22"/>
          <p:cNvSpPr/>
          <p:nvPr/>
        </p:nvSpPr>
        <p:spPr>
          <a:xfrm>
            <a:off x="3406488" y="4118055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4" name="Parallelogramma 23"/>
          <p:cNvSpPr/>
          <p:nvPr/>
        </p:nvSpPr>
        <p:spPr>
          <a:xfrm>
            <a:off x="3406488" y="4805412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</a:t>
            </a:r>
            <a:r>
              <a:rPr lang="it-IT" b="1" dirty="0" err="1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5" name="Parallelogramma 24"/>
          <p:cNvSpPr/>
          <p:nvPr/>
        </p:nvSpPr>
        <p:spPr>
          <a:xfrm>
            <a:off x="5448205" y="4073713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</a:t>
            </a:r>
            <a:r>
              <a:rPr lang="it-IT" b="1" dirty="0" err="1" smtClean="0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6" name="Parallelogramma 25"/>
          <p:cNvSpPr/>
          <p:nvPr/>
        </p:nvSpPr>
        <p:spPr>
          <a:xfrm>
            <a:off x="5448205" y="4761070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A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28" name="Forma 27"/>
          <p:cNvCxnSpPr>
            <a:stCxn id="24" idx="4"/>
          </p:cNvCxnSpPr>
          <p:nvPr/>
        </p:nvCxnSpPr>
        <p:spPr>
          <a:xfrm rot="16200000" flipH="1">
            <a:off x="4477586" y="4984694"/>
            <a:ext cx="282015" cy="9933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Forma 29"/>
          <p:cNvCxnSpPr>
            <a:stCxn id="26" idx="4"/>
          </p:cNvCxnSpPr>
          <p:nvPr/>
        </p:nvCxnSpPr>
        <p:spPr>
          <a:xfrm rot="5400000">
            <a:off x="5476274" y="4935029"/>
            <a:ext cx="326357" cy="104835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endCxn id="7" idx="0"/>
          </p:cNvCxnSpPr>
          <p:nvPr/>
        </p:nvCxnSpPr>
        <p:spPr>
          <a:xfrm rot="16200000" flipH="1">
            <a:off x="4751260" y="5986396"/>
            <a:ext cx="728029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3" idx="4"/>
            <a:endCxn id="24" idx="0"/>
          </p:cNvCxnSpPr>
          <p:nvPr/>
        </p:nvCxnSpPr>
        <p:spPr>
          <a:xfrm rot="5400000">
            <a:off x="4045711" y="4729212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25" idx="4"/>
            <a:endCxn id="26" idx="0"/>
          </p:cNvCxnSpPr>
          <p:nvPr/>
        </p:nvCxnSpPr>
        <p:spPr>
          <a:xfrm rot="5400000">
            <a:off x="6087428" y="468487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1" idx="4"/>
            <a:endCxn id="14" idx="0"/>
          </p:cNvCxnSpPr>
          <p:nvPr/>
        </p:nvCxnSpPr>
        <p:spPr>
          <a:xfrm rot="5400000">
            <a:off x="5011337" y="3197694"/>
            <a:ext cx="171244" cy="8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PROBLEMA: DATI </a:t>
            </a:r>
            <a:r>
              <a:rPr lang="it-IT" sz="2800" b="1" dirty="0" err="1" smtClean="0"/>
              <a:t>5</a:t>
            </a:r>
            <a:r>
              <a:rPr lang="it-IT" sz="2800" b="1" dirty="0" smtClean="0"/>
              <a:t> NUMERI TROVA IL MAX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5025715" cy="452596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Uso la variabile A(i) con i=1-5</a:t>
            </a:r>
          </a:p>
          <a:p>
            <a:pPr>
              <a:buNone/>
            </a:pPr>
            <a:r>
              <a:rPr lang="it-IT" dirty="0" smtClean="0"/>
              <a:t>Max</a:t>
            </a:r>
          </a:p>
          <a:p>
            <a:pPr>
              <a:buNone/>
            </a:pPr>
            <a:r>
              <a:rPr lang="it-IT" dirty="0" smtClean="0"/>
              <a:t>Per i che va da </a:t>
            </a:r>
            <a:r>
              <a:rPr lang="it-IT" dirty="0" err="1" smtClean="0"/>
              <a:t>1</a:t>
            </a:r>
            <a:r>
              <a:rPr lang="it-IT" dirty="0" smtClean="0"/>
              <a:t> a </a:t>
            </a:r>
            <a:r>
              <a:rPr lang="it-IT" dirty="0" err="1" smtClean="0"/>
              <a:t>5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ripeti</a:t>
            </a:r>
            <a:r>
              <a:rPr lang="it-IT" dirty="0" smtClean="0"/>
              <a:t>:</a:t>
            </a:r>
          </a:p>
          <a:p>
            <a:pPr lvl="1">
              <a:buFontTx/>
              <a:buChar char="-"/>
            </a:pPr>
            <a:r>
              <a:rPr lang="it-IT" dirty="0" smtClean="0"/>
              <a:t>Leggi A(i)</a:t>
            </a:r>
          </a:p>
          <a:p>
            <a:pPr lvl="1">
              <a:buFontTx/>
              <a:buChar char="-"/>
            </a:pPr>
            <a:r>
              <a:rPr lang="it-IT" dirty="0" smtClean="0"/>
              <a:t>Se A(i)&gt;</a:t>
            </a:r>
            <a:r>
              <a:rPr lang="it-IT" dirty="0" err="1" smtClean="0"/>
              <a:t>max</a:t>
            </a:r>
            <a:r>
              <a:rPr lang="it-IT" dirty="0" smtClean="0"/>
              <a:t> allora </a:t>
            </a:r>
            <a:r>
              <a:rPr lang="it-IT" dirty="0" err="1" smtClean="0"/>
              <a:t>max=A</a:t>
            </a:r>
            <a:r>
              <a:rPr lang="it-IT" dirty="0" smtClean="0"/>
              <a:t>(i)</a:t>
            </a:r>
          </a:p>
          <a:p>
            <a:pPr>
              <a:buNone/>
            </a:pPr>
            <a:r>
              <a:rPr lang="it-IT" dirty="0" smtClean="0"/>
              <a:t>Scrivi max.</a:t>
            </a:r>
          </a:p>
          <a:p>
            <a:pPr>
              <a:buNone/>
            </a:pPr>
            <a:r>
              <a:rPr lang="it-IT" dirty="0" smtClean="0"/>
              <a:t>Fine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500985" y="346953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230759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</a:t>
            </a:r>
            <a:r>
              <a:rPr lang="it-IT" dirty="0" smtClean="0">
                <a:solidFill>
                  <a:srgbClr val="000000"/>
                </a:solidFill>
              </a:rPr>
              <a:t>&lt;=5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270981" y="3131353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683549" y="114839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MAX=0; 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3780585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4408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MAX=A(i)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>
            <a:stCxn id="10" idx="3"/>
            <a:endCxn id="11" idx="0"/>
          </p:cNvCxnSpPr>
          <p:nvPr/>
        </p:nvCxnSpPr>
        <p:spPr>
          <a:xfrm>
            <a:off x="4470902" y="4110732"/>
            <a:ext cx="107317" cy="3301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>
            <a:stCxn id="10" idx="1"/>
          </p:cNvCxnSpPr>
          <p:nvPr/>
        </p:nvCxnSpPr>
        <p:spPr>
          <a:xfrm rot="10800000" flipH="1" flipV="1">
            <a:off x="2314876" y="4110731"/>
            <a:ext cx="1065499" cy="1478371"/>
          </a:xfrm>
          <a:prstGeom prst="bentConnector4">
            <a:avLst>
              <a:gd name="adj1" fmla="val -21455"/>
              <a:gd name="adj2" fmla="val 99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3780585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880064"/>
            <a:ext cx="1356309" cy="33249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</a:t>
            </a:r>
            <a:r>
              <a:rPr lang="it-IT" dirty="0" smtClean="0">
                <a:solidFill>
                  <a:srgbClr val="000000"/>
                </a:solidFill>
              </a:rPr>
              <a:t>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378058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716912" y="4727795"/>
            <a:ext cx="524771" cy="119784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>
            <a:off x="1426591" y="4242713"/>
            <a:ext cx="3904958" cy="34731"/>
          </a:xfrm>
          <a:prstGeom prst="bentConnector5">
            <a:avLst>
              <a:gd name="adj1" fmla="val -5854"/>
              <a:gd name="adj2" fmla="val 5243638"/>
              <a:gd name="adj3" fmla="val 10585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441340" y="27832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36280" y="23076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074589" y="2637746"/>
            <a:ext cx="3297422" cy="151217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542038"/>
              </p:ext>
            </p:extLst>
          </p:nvPr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lt1"/>
                          </a:solidFill>
                        </a:rPr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</a:t>
                      </a:r>
                      <a:r>
                        <a:rPr lang="it-IT" dirty="0" smtClean="0"/>
                        <a:t>)</a:t>
                      </a:r>
                      <a:endParaRPr lang="it-IT" dirty="0" smtClean="0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50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50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..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866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smtClean="0"/>
              <a:t>5 </a:t>
            </a:r>
            <a:r>
              <a:rPr lang="it-IT" dirty="0" smtClean="0"/>
              <a:t>numeri trovare il MAX</a:t>
            </a:r>
            <a:endParaRPr lang="it-IT" dirty="0"/>
          </a:p>
        </p:txBody>
      </p:sp>
      <p:cxnSp>
        <p:nvCxnSpPr>
          <p:cNvPr id="24" name="Connettore 2 23"/>
          <p:cNvCxnSpPr>
            <a:endCxn id="7" idx="0"/>
          </p:cNvCxnSpPr>
          <p:nvPr/>
        </p:nvCxnSpPr>
        <p:spPr>
          <a:xfrm flipH="1">
            <a:off x="3348994" y="2950438"/>
            <a:ext cx="12710" cy="18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>
            <a:stCxn id="4" idx="4"/>
            <a:endCxn id="8" idx="0"/>
          </p:cNvCxnSpPr>
          <p:nvPr/>
        </p:nvCxnSpPr>
        <p:spPr>
          <a:xfrm>
            <a:off x="3355349" y="970407"/>
            <a:ext cx="6355" cy="1779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8" idx="2"/>
            <a:endCxn id="6" idx="0"/>
          </p:cNvCxnSpPr>
          <p:nvPr/>
        </p:nvCxnSpPr>
        <p:spPr>
          <a:xfrm>
            <a:off x="3361704" y="1771852"/>
            <a:ext cx="0" cy="5357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7" idx="4"/>
            <a:endCxn id="10" idx="0"/>
          </p:cNvCxnSpPr>
          <p:nvPr/>
        </p:nvCxnSpPr>
        <p:spPr>
          <a:xfrm>
            <a:off x="3348994" y="3668586"/>
            <a:ext cx="43896" cy="1119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endCxn id="15" idx="0"/>
          </p:cNvCxnSpPr>
          <p:nvPr/>
        </p:nvCxnSpPr>
        <p:spPr>
          <a:xfrm flipH="1">
            <a:off x="3396435" y="5554685"/>
            <a:ext cx="1" cy="3253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251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141</Words>
  <Application>Microsoft Office PowerPoint</Application>
  <PresentationFormat>Presentazione su schermo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PROBLEMA: DATI 5 NUMERI TROVA IL MAX</vt:lpstr>
      <vt:lpstr>Presentazione standard di PowerPoint</vt:lpstr>
    </vt:vector>
  </TitlesOfParts>
  <Company>UniSalento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Grazia Celentano</dc:creator>
  <cp:lastModifiedBy>Celentano Maria Grazia - (Personale Civile)</cp:lastModifiedBy>
  <cp:revision>2</cp:revision>
  <dcterms:created xsi:type="dcterms:W3CDTF">2018-03-23T15:30:47Z</dcterms:created>
  <dcterms:modified xsi:type="dcterms:W3CDTF">2018-03-26T12:57:05Z</dcterms:modified>
</cp:coreProperties>
</file>